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928" r:id="rId4"/>
  </p:sldMasterIdLst>
  <p:notesMasterIdLst>
    <p:notesMasterId r:id="rId36"/>
  </p:notesMasterIdLst>
  <p:handoutMasterIdLst>
    <p:handoutMasterId r:id="rId37"/>
  </p:handoutMasterIdLst>
  <p:sldIdLst>
    <p:sldId id="771" r:id="rId5"/>
    <p:sldId id="760" r:id="rId6"/>
    <p:sldId id="1101" r:id="rId7"/>
    <p:sldId id="638" r:id="rId8"/>
    <p:sldId id="1121" r:id="rId9"/>
    <p:sldId id="1138" r:id="rId10"/>
    <p:sldId id="1136" r:id="rId11"/>
    <p:sldId id="1137" r:id="rId12"/>
    <p:sldId id="1128" r:id="rId13"/>
    <p:sldId id="1146" r:id="rId14"/>
    <p:sldId id="1147" r:id="rId15"/>
    <p:sldId id="1148" r:id="rId16"/>
    <p:sldId id="1149" r:id="rId17"/>
    <p:sldId id="1150" r:id="rId18"/>
    <p:sldId id="1151" r:id="rId19"/>
    <p:sldId id="1152" r:id="rId20"/>
    <p:sldId id="1153" r:id="rId21"/>
    <p:sldId id="1155" r:id="rId22"/>
    <p:sldId id="1154" r:id="rId23"/>
    <p:sldId id="1156" r:id="rId24"/>
    <p:sldId id="1157" r:id="rId25"/>
    <p:sldId id="1145" r:id="rId26"/>
    <p:sldId id="1124" r:id="rId27"/>
    <p:sldId id="1140" r:id="rId28"/>
    <p:sldId id="1141" r:id="rId29"/>
    <p:sldId id="1142" r:id="rId30"/>
    <p:sldId id="1143" r:id="rId31"/>
    <p:sldId id="1144" r:id="rId32"/>
    <p:sldId id="1159" r:id="rId33"/>
    <p:sldId id="1158" r:id="rId34"/>
    <p:sldId id="778" r:id="rId35"/>
  </p:sldIdLst>
  <p:sldSz cx="12188825" cy="6858000"/>
  <p:notesSz cx="6858000" cy="9144000"/>
  <p:custDataLst>
    <p:tags r:id="rId38"/>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7" pos="335">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BURE" initials="B" lastIdx="2" clrIdx="0"/>
  <p:cmAuthor id="1" name="Ric Hall" initials="RH"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EAEAEA"/>
    <a:srgbClr val="8DA6B1"/>
    <a:srgbClr val="7F7F7F"/>
    <a:srgbClr val="00602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 uri="{1BD7E111-0CB8-44D6-8891-C1BB2F81B7CC}">
      <p1710:readonlyRecommended xmlns:p1710="http://schemas.microsoft.com/office/powerpoint/2017/10/main" val="1"/>
    </p:ext>
  </p:extLst>
</p:presentationPr>
</file>

<file path=ppt/tableStyles.xml><?xml version="1.0" encoding="utf-8"?>
<a:tblStyleLst xmlns:a="http://schemas.openxmlformats.org/drawingml/2006/main" def="{5FD0F851-EC5A-4D38-B0AD-8093EC10F338}">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C083E6E3-FA7D-4D7B-A595-EF9225AFEA82}" styleName="Stile chiaro 1 - Colore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35" autoAdjust="0"/>
    <p:restoredTop sz="92021" autoAdjust="0"/>
  </p:normalViewPr>
  <p:slideViewPr>
    <p:cSldViewPr snapToGrid="0">
      <p:cViewPr varScale="1">
        <p:scale>
          <a:sx n="114" d="100"/>
          <a:sy n="114" d="100"/>
        </p:scale>
        <p:origin x="468" y="102"/>
      </p:cViewPr>
      <p:guideLst>
        <p:guide orient="horz" pos="2160"/>
        <p:guide pos="335"/>
      </p:guideLst>
    </p:cSldViewPr>
  </p:slideViewPr>
  <p:outlineViewPr>
    <p:cViewPr>
      <p:scale>
        <a:sx n="33" d="100"/>
        <a:sy n="33" d="100"/>
      </p:scale>
      <p:origin x="0" y="0"/>
    </p:cViewPr>
  </p:outlineViewPr>
  <p:notesTextViewPr>
    <p:cViewPr>
      <p:scale>
        <a:sx n="3" d="2"/>
        <a:sy n="3" d="2"/>
      </p:scale>
      <p:origin x="0" y="0"/>
    </p:cViewPr>
  </p:notesTextViewPr>
  <p:sorterViewPr>
    <p:cViewPr>
      <p:scale>
        <a:sx n="119" d="100"/>
        <a:sy n="119" d="100"/>
      </p:scale>
      <p:origin x="0" y="0"/>
    </p:cViewPr>
  </p:sorterViewPr>
  <p:notesViewPr>
    <p:cSldViewPr snapToGrid="0">
      <p:cViewPr varScale="1">
        <p:scale>
          <a:sx n="83" d="100"/>
          <a:sy n="83" d="100"/>
        </p:scale>
        <p:origin x="-3156" y="-7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tags" Target="tags/tag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handoutMaster" Target="handoutMasters/handoutMaster1.xml"/><Relationship Id="rId40"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E821AA6-70BE-4FDE-A8DC-DB381A688FD8}" type="datetimeFigureOut">
              <a:rPr lang="en-US"/>
              <a:pPr/>
              <a:t>10/21/2022</a:t>
            </a:fld>
            <a:endParaRPr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197E47EA-D299-42CE-88BF-4E1035596DA5}" type="slidenum">
              <a:rPr/>
              <a:pPr/>
              <a:t>‹N›</a:t>
            </a:fld>
            <a:endParaRPr dirty="0"/>
          </a:p>
        </p:txBody>
      </p:sp>
    </p:spTree>
    <p:extLst>
      <p:ext uri="{BB962C8B-B14F-4D97-AF65-F5344CB8AC3E}">
        <p14:creationId xmlns:p14="http://schemas.microsoft.com/office/powerpoint/2010/main" val="196681185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382588" y="381000"/>
            <a:ext cx="4572000" cy="2573090"/>
          </a:xfrm>
          <a:prstGeom prst="rect">
            <a:avLst/>
          </a:prstGeom>
          <a:noFill/>
          <a:ln w="12700">
            <a:solidFill>
              <a:prstClr val="black"/>
            </a:solidFill>
          </a:ln>
        </p:spPr>
        <p:txBody>
          <a:bodyPr vert="horz" lIns="91440" tIns="45720" rIns="91440" bIns="45720" rtlCol="0" anchor="ctr"/>
          <a:lstStyle/>
          <a:p>
            <a:endParaRPr dirty="0"/>
          </a:p>
        </p:txBody>
      </p:sp>
      <p:sp>
        <p:nvSpPr>
          <p:cNvPr id="5" name="Notes Placeholder 4"/>
          <p:cNvSpPr>
            <a:spLocks noGrp="1"/>
          </p:cNvSpPr>
          <p:nvPr>
            <p:ph type="body" sz="quarter" idx="3"/>
          </p:nvPr>
        </p:nvSpPr>
        <p:spPr>
          <a:xfrm>
            <a:off x="381000" y="3124200"/>
            <a:ext cx="6096000" cy="5334000"/>
          </a:xfrm>
          <a:prstGeom prst="rect">
            <a:avLst/>
          </a:prstGeom>
        </p:spPr>
        <p:txBody>
          <a:bodyPr vert="horz" lIns="0" tIns="0" rIns="0" bIns="91440" rtlCol="0">
            <a:normAutofit/>
          </a:bodyPr>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381000" y="8610600"/>
            <a:ext cx="4648200" cy="227013"/>
          </a:xfrm>
          <a:prstGeom prst="rect">
            <a:avLst/>
          </a:prstGeom>
        </p:spPr>
        <p:txBody>
          <a:bodyPr vert="horz" lIns="91440" tIns="45720" rIns="91440" bIns="45720" rtlCol="0" anchor="b"/>
          <a:lstStyle>
            <a:lvl1pPr algn="l">
              <a:defRPr sz="1200"/>
            </a:lvl1pPr>
          </a:lstStyle>
          <a:p>
            <a:endParaRPr dirty="0"/>
          </a:p>
        </p:txBody>
      </p:sp>
      <p:sp>
        <p:nvSpPr>
          <p:cNvPr id="7" name="Slide Number Placeholder 6"/>
          <p:cNvSpPr>
            <a:spLocks noGrp="1"/>
          </p:cNvSpPr>
          <p:nvPr>
            <p:ph type="sldNum" sz="quarter" idx="5"/>
          </p:nvPr>
        </p:nvSpPr>
        <p:spPr>
          <a:xfrm>
            <a:off x="5715000" y="8610600"/>
            <a:ext cx="762000" cy="227013"/>
          </a:xfrm>
          <a:prstGeom prst="rect">
            <a:avLst/>
          </a:prstGeom>
        </p:spPr>
        <p:txBody>
          <a:bodyPr vert="horz" lIns="91440" tIns="45720" rIns="91440" bIns="45720" rtlCol="0" anchor="b"/>
          <a:lstStyle>
            <a:lvl1pPr algn="r">
              <a:defRPr sz="1200"/>
            </a:lvl1pPr>
          </a:lstStyle>
          <a:p>
            <a:fld id="{8C72D9AE-7182-4680-8F79-479C4181FF08}" type="slidenum">
              <a:rPr/>
              <a:pPr/>
              <a:t>‹N›</a:t>
            </a:fld>
            <a:endParaRPr dirty="0"/>
          </a:p>
        </p:txBody>
      </p:sp>
    </p:spTree>
    <p:extLst>
      <p:ext uri="{BB962C8B-B14F-4D97-AF65-F5344CB8AC3E}">
        <p14:creationId xmlns:p14="http://schemas.microsoft.com/office/powerpoint/2010/main" val="973114905"/>
      </p:ext>
    </p:extLst>
  </p:cSld>
  <p:clrMap bg1="lt1" tx1="dk1" bg2="lt2" tx2="dk2" accent1="accent1" accent2="accent2" accent3="accent3" accent4="accent4" accent5="accent5" accent6="accent6" hlink="hlink" folHlink="folHlink"/>
  <p:notesStyle>
    <a:lvl1pPr marL="0" algn="l" defTabSz="914400" rtl="0" eaLnBrk="1" latinLnBrk="0" hangingPunct="1">
      <a:spcBef>
        <a:spcPts val="600"/>
      </a:spcBef>
      <a:defRPr sz="1100" kern="1200">
        <a:solidFill>
          <a:schemeClr val="tx1"/>
        </a:solidFill>
        <a:latin typeface="+mn-lt"/>
        <a:ea typeface="+mn-ea"/>
        <a:cs typeface="+mn-cs"/>
      </a:defRPr>
    </a:lvl1pPr>
    <a:lvl2pPr marL="228600" indent="-114300" algn="l" defTabSz="914400" rtl="0" eaLnBrk="1" latinLnBrk="0" hangingPunct="1">
      <a:spcBef>
        <a:spcPts val="600"/>
      </a:spcBef>
      <a:buFont typeface="Arial" panose="020B0604020202020204" pitchFamily="34" charset="0"/>
      <a:buChar char="•"/>
      <a:defRPr sz="1050" kern="1200">
        <a:solidFill>
          <a:schemeClr val="tx1"/>
        </a:solidFill>
        <a:latin typeface="+mn-lt"/>
        <a:ea typeface="+mn-ea"/>
        <a:cs typeface="+mn-cs"/>
      </a:defRPr>
    </a:lvl2pPr>
    <a:lvl3pPr marL="400050" indent="-114300" algn="l" defTabSz="914400" rtl="0" eaLnBrk="1" latinLnBrk="0" hangingPunct="1">
      <a:spcBef>
        <a:spcPts val="600"/>
      </a:spcBef>
      <a:buFont typeface="Arial" panose="020B0604020202020204" pitchFamily="34" charset="0"/>
      <a:buChar char="–"/>
      <a:defRPr sz="900" kern="1200">
        <a:solidFill>
          <a:schemeClr val="tx1"/>
        </a:solidFill>
        <a:latin typeface="+mn-lt"/>
        <a:ea typeface="+mn-ea"/>
        <a:cs typeface="+mn-cs"/>
      </a:defRPr>
    </a:lvl3pPr>
    <a:lvl4pPr marL="571500" indent="-114300" algn="l" defTabSz="914400" rtl="0" eaLnBrk="1" latinLnBrk="0" hangingPunct="1">
      <a:spcBef>
        <a:spcPts val="600"/>
      </a:spcBef>
      <a:buFont typeface="Arial" panose="020B0604020202020204" pitchFamily="34" charset="0"/>
      <a:buChar char="•"/>
      <a:defRPr sz="900" kern="1200">
        <a:solidFill>
          <a:schemeClr val="tx1"/>
        </a:solidFill>
        <a:latin typeface="+mn-lt"/>
        <a:ea typeface="+mn-ea"/>
        <a:cs typeface="+mn-cs"/>
      </a:defRPr>
    </a:lvl4pPr>
    <a:lvl5pPr marL="742950" indent="-114300" algn="l" defTabSz="914400" rtl="0" eaLnBrk="1" latinLnBrk="0" hangingPunct="1">
      <a:spcBef>
        <a:spcPts val="600"/>
      </a:spcBef>
      <a:buFont typeface="Arial" panose="020B0604020202020204" pitchFamily="34" charset="0"/>
      <a:buChar char="–"/>
      <a:defRPr sz="8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1</a:t>
            </a:fld>
            <a:endParaRPr lang="en-US" dirty="0"/>
          </a:p>
        </p:txBody>
      </p:sp>
    </p:spTree>
    <p:extLst>
      <p:ext uri="{BB962C8B-B14F-4D97-AF65-F5344CB8AC3E}">
        <p14:creationId xmlns:p14="http://schemas.microsoft.com/office/powerpoint/2010/main" val="17305604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t>2</a:t>
            </a:fld>
            <a:endParaRPr lang="en-US" dirty="0"/>
          </a:p>
        </p:txBody>
      </p:sp>
    </p:spTree>
    <p:extLst>
      <p:ext uri="{BB962C8B-B14F-4D97-AF65-F5344CB8AC3E}">
        <p14:creationId xmlns:p14="http://schemas.microsoft.com/office/powerpoint/2010/main" val="17878274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C72D9AE-7182-4680-8F79-479C4181FF08}" type="slidenum">
              <a:rPr lang="en-US" smtClean="0"/>
              <a:pPr/>
              <a:t>3</a:t>
            </a:fld>
            <a:endParaRPr lang="en-US" dirty="0"/>
          </a:p>
        </p:txBody>
      </p:sp>
    </p:spTree>
    <p:extLst>
      <p:ext uri="{BB962C8B-B14F-4D97-AF65-F5344CB8AC3E}">
        <p14:creationId xmlns:p14="http://schemas.microsoft.com/office/powerpoint/2010/main" val="42106224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31</a:t>
            </a:fld>
            <a:endParaRPr lang="en-US" dirty="0"/>
          </a:p>
        </p:txBody>
      </p:sp>
    </p:spTree>
    <p:extLst>
      <p:ext uri="{BB962C8B-B14F-4D97-AF65-F5344CB8AC3E}">
        <p14:creationId xmlns:p14="http://schemas.microsoft.com/office/powerpoint/2010/main" val="176295015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without Pictur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31813" y="739775"/>
            <a:ext cx="11125199" cy="1470025"/>
          </a:xfrm>
        </p:spPr>
        <p:txBody>
          <a:bodyPr/>
          <a:lstStyle>
            <a:lvl1pPr>
              <a:lnSpc>
                <a:spcPct val="80000"/>
              </a:lnSpc>
              <a:defRPr sz="4800"/>
            </a:lvl1pPr>
          </a:lstStyle>
          <a:p>
            <a:r>
              <a:rPr lang="en-US"/>
              <a:t>Click to edit Master title style</a:t>
            </a:r>
            <a:endParaRPr dirty="0"/>
          </a:p>
        </p:txBody>
      </p:sp>
      <p:sp>
        <p:nvSpPr>
          <p:cNvPr id="3" name="Subtitle 2"/>
          <p:cNvSpPr>
            <a:spLocks noGrp="1"/>
          </p:cNvSpPr>
          <p:nvPr>
            <p:ph type="subTitle" idx="1"/>
          </p:nvPr>
        </p:nvSpPr>
        <p:spPr>
          <a:xfrm>
            <a:off x="531763" y="2286000"/>
            <a:ext cx="11126648"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13" name="Text Placeholder 12"/>
          <p:cNvSpPr>
            <a:spLocks noGrp="1"/>
          </p:cNvSpPr>
          <p:nvPr>
            <p:ph type="body" sz="quarter" idx="13" hasCustomPrompt="1"/>
          </p:nvPr>
        </p:nvSpPr>
        <p:spPr>
          <a:xfrm>
            <a:off x="531813" y="3429451"/>
            <a:ext cx="11125199"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
        <p:nvSpPr>
          <p:cNvPr id="5" name="Footer Placeholder 4"/>
          <p:cNvSpPr>
            <a:spLocks noGrp="1"/>
          </p:cNvSpPr>
          <p:nvPr>
            <p:ph type="ftr" sz="quarter" idx="11"/>
          </p:nvPr>
        </p:nvSpPr>
        <p:spPr>
          <a:xfrm>
            <a:off x="7643020" y="4912505"/>
            <a:ext cx="2498723" cy="182880"/>
          </a:xfrm>
          <a:prstGeom prst="rect">
            <a:avLst/>
          </a:prstGeom>
        </p:spPr>
        <p:txBody>
          <a:bodyPr/>
          <a:lstStyle/>
          <a:p>
            <a:endParaRPr dirty="0">
              <a:solidFill>
                <a:srgbClr val="5F5F5F">
                  <a:lumMod val="60000"/>
                  <a:lumOff val="40000"/>
                </a:srgbClr>
              </a:solidFill>
            </a:endParaRPr>
          </a:p>
        </p:txBody>
      </p:sp>
      <p:pic>
        <p:nvPicPr>
          <p:cNvPr id="14" name="Oracle red badge logo" descr="Oracle logo in white on red staging background"/>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ltGray">
          <a:xfrm>
            <a:off x="531812" y="6263640"/>
            <a:ext cx="1622861" cy="594360"/>
          </a:xfrm>
          <a:prstGeom prst="rect">
            <a:avLst/>
          </a:prstGeom>
        </p:spPr>
      </p:pic>
      <p:sp>
        <p:nvSpPr>
          <p:cNvPr id="9" name="TextBox 8">
            <a:extLst>
              <a:ext uri="{FF2B5EF4-FFF2-40B4-BE49-F238E27FC236}">
                <a16:creationId xmlns:a16="http://schemas.microsoft.com/office/drawing/2014/main" id="{DDADE38B-E2FF-104B-8359-BDC25AE6504A}"/>
              </a:ext>
            </a:extLst>
          </p:cNvPr>
          <p:cNvSpPr txBox="1"/>
          <p:nvPr userDrawn="1"/>
        </p:nvSpPr>
        <p:spPr>
          <a:xfrm>
            <a:off x="2817812" y="6477000"/>
            <a:ext cx="9144000" cy="152400"/>
          </a:xfrm>
          <a:prstGeom prst="rect">
            <a:avLst/>
          </a:prstGeom>
          <a:noFill/>
        </p:spPr>
        <p:txBody>
          <a:bodyPr wrap="none" lIns="0" tIns="0" rIns="0" bIns="0" rtlCol="0" anchor="ctr" anchorCtr="0">
            <a:noAutofit/>
          </a:bodyPr>
          <a:lstStyle/>
          <a:p>
            <a:r>
              <a:rPr sz="800" dirty="0">
                <a:solidFill>
                  <a:schemeClr val="tx1">
                    <a:lumMod val="75000"/>
                  </a:schemeClr>
                </a:solidFill>
              </a:rPr>
              <a:t>Copyright </a:t>
            </a:r>
            <a:r>
              <a:rPr sz="800">
                <a:solidFill>
                  <a:schemeClr val="tx1">
                    <a:lumMod val="75000"/>
                  </a:schemeClr>
                </a:solidFill>
              </a:rPr>
              <a:t>© 20</a:t>
            </a:r>
            <a:r>
              <a:rPr lang="en-US" sz="800">
                <a:solidFill>
                  <a:schemeClr val="tx1">
                    <a:lumMod val="75000"/>
                  </a:schemeClr>
                </a:solidFill>
              </a:rPr>
              <a:t>20</a:t>
            </a:r>
            <a:r>
              <a:rPr sz="800">
                <a:solidFill>
                  <a:schemeClr val="tx1">
                    <a:lumMod val="75000"/>
                  </a:schemeClr>
                </a:solidFill>
              </a:rPr>
              <a:t> </a:t>
            </a:r>
            <a:r>
              <a:rPr sz="800" dirty="0">
                <a:solidFill>
                  <a:schemeClr val="tx1">
                    <a:lumMod val="75000"/>
                  </a:schemeClr>
                </a:solidFill>
              </a:rPr>
              <a:t>Oracle and/or its affiliates. All rights reserved.</a:t>
            </a:r>
            <a:r>
              <a:rPr lang="en-US" sz="800" dirty="0">
                <a:solidFill>
                  <a:schemeClr val="tx1">
                    <a:lumMod val="75000"/>
                  </a:schemeClr>
                </a:solidFill>
              </a:rPr>
              <a:t> Licensed under the Creative Commons Attribution 4.0 International License as shown at https://creativecommons.org/licenses/by/4.0/legalcode. </a:t>
            </a:r>
            <a:r>
              <a:rPr sz="800" dirty="0">
                <a:solidFill>
                  <a:schemeClr val="tx1">
                    <a:lumMod val="75000"/>
                  </a:schemeClr>
                </a:solidFill>
              </a:rPr>
              <a:t>  |</a:t>
            </a:r>
            <a:r>
              <a:rPr lang="en-US" sz="800" dirty="0">
                <a:solidFill>
                  <a:schemeClr val="tx1">
                    <a:lumMod val="75000"/>
                  </a:schemeClr>
                </a:solidFill>
              </a:rPr>
              <a:t> </a:t>
            </a:r>
            <a:fld id="{A9DDA97E-E47D-48CF-8D55-7AA96BB8F930}" type="slidenum">
              <a:rPr lang="en-US" sz="800" smtClean="0">
                <a:solidFill>
                  <a:schemeClr val="tx1">
                    <a:lumMod val="75000"/>
                  </a:schemeClr>
                </a:solidFill>
              </a:rPr>
              <a:pPr/>
              <a:t>‹N›</a:t>
            </a:fld>
            <a:endParaRPr sz="800" dirty="0">
              <a:solidFill>
                <a:schemeClr val="tx1">
                  <a:lumMod val="75000"/>
                </a:schemeClr>
              </a:solidFill>
            </a:endParaRPr>
          </a:p>
        </p:txBody>
      </p:sp>
    </p:spTree>
    <p:extLst>
      <p:ext uri="{BB962C8B-B14F-4D97-AF65-F5344CB8AC3E}">
        <p14:creationId xmlns:p14="http://schemas.microsoft.com/office/powerpoint/2010/main" val="3993200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39"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secHead" preserve="1">
  <p:cSld name="Section Header with Picture">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8" name="Rectangle 17" descr="Full bleed 4-color photo can be inserted here"/>
          <p:cNvSpPr/>
          <p:nvPr/>
        </p:nvSpPr>
        <p:spPr bwMode="hidden">
          <a:xfrm>
            <a:off x="0" y="0"/>
            <a:ext cx="12188825" cy="6858000"/>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rgbClr val="FFFFFF"/>
              </a:solidFill>
            </a:endParaRPr>
          </a:p>
        </p:txBody>
      </p:sp>
      <p:grpSp>
        <p:nvGrpSpPr>
          <p:cNvPr id="7" name="Group 6"/>
          <p:cNvGrpSpPr/>
          <p:nvPr/>
        </p:nvGrpSpPr>
        <p:grpSpPr bwMode="gray">
          <a:xfrm>
            <a:off x="-287" y="0"/>
            <a:ext cx="12189399" cy="6858000"/>
            <a:chOff x="-287" y="0"/>
            <a:chExt cx="12189399" cy="6858000"/>
          </a:xfrm>
        </p:grpSpPr>
        <p:sp>
          <p:nvSpPr>
            <p:cNvPr id="9" name="Rectangle 8"/>
            <p:cNvSpPr/>
            <p:nvPr/>
          </p:nvSpPr>
          <p:spPr bwMode="gray">
            <a:xfrm>
              <a:off x="-287" y="0"/>
              <a:ext cx="193962" cy="6852146"/>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0" name="Rectangle 9"/>
            <p:cNvSpPr/>
            <p:nvPr/>
          </p:nvSpPr>
          <p:spPr bwMode="gray">
            <a:xfrm>
              <a:off x="11995151" y="5854"/>
              <a:ext cx="193960" cy="6852146"/>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1" name="Rectangle 10"/>
            <p:cNvSpPr/>
            <p:nvPr/>
          </p:nvSpPr>
          <p:spPr bwMode="gray">
            <a:xfrm>
              <a:off x="-286" y="6400800"/>
              <a:ext cx="12189396" cy="4572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2" name="Rectangle 11"/>
            <p:cNvSpPr/>
            <p:nvPr/>
          </p:nvSpPr>
          <p:spPr bwMode="gray">
            <a:xfrm>
              <a:off x="-286" y="0"/>
              <a:ext cx="12189398" cy="192024"/>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grpSp>
      <p:sp>
        <p:nvSpPr>
          <p:cNvPr id="2" name="Title 1"/>
          <p:cNvSpPr>
            <a:spLocks noGrp="1"/>
          </p:cNvSpPr>
          <p:nvPr>
            <p:ph type="title"/>
          </p:nvPr>
        </p:nvSpPr>
        <p:spPr>
          <a:xfrm>
            <a:off x="531813" y="2600324"/>
            <a:ext cx="11125200" cy="1371600"/>
          </a:xfrm>
        </p:spPr>
        <p:txBody>
          <a:bodyPr anchor="b">
            <a:noAutofit/>
          </a:bodyPr>
          <a:lstStyle>
            <a:lvl1pPr algn="l">
              <a:lnSpc>
                <a:spcPct val="80000"/>
              </a:lnSpc>
              <a:defRPr sz="4800" b="0" cap="none" baseline="0"/>
            </a:lvl1pPr>
          </a:lstStyle>
          <a:p>
            <a:r>
              <a:rPr lang="en-US"/>
              <a:t>Click to edit Master title style</a:t>
            </a:r>
            <a:endParaRPr dirty="0"/>
          </a:p>
        </p:txBody>
      </p:sp>
      <p:sp>
        <p:nvSpPr>
          <p:cNvPr id="3" name="Text Placeholder 2"/>
          <p:cNvSpPr>
            <a:spLocks noGrp="1"/>
          </p:cNvSpPr>
          <p:nvPr>
            <p:ph type="body" idx="1"/>
          </p:nvPr>
        </p:nvSpPr>
        <p:spPr>
          <a:xfrm>
            <a:off x="531813" y="4038598"/>
            <a:ext cx="11125200" cy="914400"/>
          </a:xfrm>
        </p:spPr>
        <p:txBody>
          <a:bodyPr anchor="t">
            <a:noAutofit/>
          </a:bodyPr>
          <a:lstStyle>
            <a:lvl1pPr marL="0" indent="0">
              <a:spcBef>
                <a:spcPts val="0"/>
              </a:spcBef>
              <a:buNone/>
              <a:defRPr sz="2400" b="1">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5" name="Footer Placeholder 4"/>
          <p:cNvSpPr>
            <a:spLocks noGrp="1"/>
          </p:cNvSpPr>
          <p:nvPr>
            <p:ph type="ftr" sz="quarter" idx="11"/>
          </p:nvPr>
        </p:nvSpPr>
        <p:spPr>
          <a:xfrm>
            <a:off x="7643020" y="4912505"/>
            <a:ext cx="2498723" cy="182880"/>
          </a:xfrm>
          <a:prstGeom prst="rect">
            <a:avLst/>
          </a:prstGeom>
        </p:spPr>
        <p:txBody>
          <a:bodyPr>
            <a:noAutofit/>
          </a:bodyPr>
          <a:lstStyle>
            <a:lvl1pPr>
              <a:defRPr>
                <a:solidFill>
                  <a:schemeClr val="bg1">
                    <a:lumMod val="60000"/>
                    <a:lumOff val="40000"/>
                  </a:schemeClr>
                </a:solidFill>
              </a:defRPr>
            </a:lvl1pPr>
          </a:lstStyle>
          <a:p>
            <a:endParaRPr dirty="0">
              <a:solidFill>
                <a:srgbClr val="5F5F5F">
                  <a:lumMod val="60000"/>
                  <a:lumOff val="40000"/>
                </a:srgbClr>
              </a:solidFill>
            </a:endParaRPr>
          </a:p>
        </p:txBody>
      </p:sp>
      <p:pic>
        <p:nvPicPr>
          <p:cNvPr id="15" name="Oracle red badge logo"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ltGray">
          <a:xfrm>
            <a:off x="531812" y="6263640"/>
            <a:ext cx="1622861" cy="594360"/>
          </a:xfrm>
          <a:prstGeom prst="rect">
            <a:avLst/>
          </a:prstGeom>
        </p:spPr>
      </p:pic>
      <p:sp>
        <p:nvSpPr>
          <p:cNvPr id="16" name="TextBox 15">
            <a:extLst>
              <a:ext uri="{FF2B5EF4-FFF2-40B4-BE49-F238E27FC236}">
                <a16:creationId xmlns:a16="http://schemas.microsoft.com/office/drawing/2014/main" id="{C80703B1-0443-7B45-B381-718EB0E6AC53}"/>
              </a:ext>
            </a:extLst>
          </p:cNvPr>
          <p:cNvSpPr txBox="1"/>
          <p:nvPr userDrawn="1"/>
        </p:nvSpPr>
        <p:spPr>
          <a:xfrm>
            <a:off x="2817812" y="6477000"/>
            <a:ext cx="9144000" cy="152400"/>
          </a:xfrm>
          <a:prstGeom prst="rect">
            <a:avLst/>
          </a:prstGeom>
          <a:noFill/>
        </p:spPr>
        <p:txBody>
          <a:bodyPr wrap="none" lIns="0" tIns="0" rIns="0" bIns="0" rtlCol="0" anchor="ctr" anchorCtr="0">
            <a:noAutofit/>
          </a:bodyPr>
          <a:lstStyle/>
          <a:p>
            <a:r>
              <a:rPr sz="800" dirty="0">
                <a:solidFill>
                  <a:schemeClr val="tx1">
                    <a:lumMod val="75000"/>
                  </a:schemeClr>
                </a:solidFill>
              </a:rPr>
              <a:t>Copyright © 20</a:t>
            </a:r>
            <a:r>
              <a:rPr lang="en-US" sz="800" dirty="0">
                <a:solidFill>
                  <a:schemeClr val="tx1">
                    <a:lumMod val="75000"/>
                  </a:schemeClr>
                </a:solidFill>
              </a:rPr>
              <a:t>19</a:t>
            </a:r>
            <a:r>
              <a:rPr sz="800" dirty="0">
                <a:solidFill>
                  <a:schemeClr val="tx1">
                    <a:lumMod val="75000"/>
                  </a:schemeClr>
                </a:solidFill>
              </a:rPr>
              <a:t> Oracle and/or its affiliates. All rights reserved.</a:t>
            </a:r>
            <a:r>
              <a:rPr lang="en-US" sz="800" dirty="0">
                <a:solidFill>
                  <a:schemeClr val="tx1">
                    <a:lumMod val="75000"/>
                  </a:schemeClr>
                </a:solidFill>
              </a:rPr>
              <a:t> Licensed under the Creative Commons Attribution 4.0 International License as shown at https://creativecommons.org/licenses/by/4.0/legalcode. </a:t>
            </a:r>
            <a:r>
              <a:rPr sz="800" dirty="0">
                <a:solidFill>
                  <a:schemeClr val="tx1">
                    <a:lumMod val="75000"/>
                  </a:schemeClr>
                </a:solidFill>
              </a:rPr>
              <a:t>  |</a:t>
            </a:r>
            <a:r>
              <a:rPr lang="en-US" sz="800" dirty="0">
                <a:solidFill>
                  <a:schemeClr val="tx1">
                    <a:lumMod val="75000"/>
                  </a:schemeClr>
                </a:solidFill>
              </a:rPr>
              <a:t> </a:t>
            </a:r>
            <a:fld id="{A9DDA97E-E47D-48CF-8D55-7AA96BB8F930}" type="slidenum">
              <a:rPr lang="en-US" sz="800" smtClean="0">
                <a:solidFill>
                  <a:schemeClr val="tx1">
                    <a:lumMod val="75000"/>
                  </a:schemeClr>
                </a:solidFill>
              </a:rPr>
              <a:pPr/>
              <a:t>‹N›</a:t>
            </a:fld>
            <a:endParaRPr sz="800" dirty="0">
              <a:solidFill>
                <a:schemeClr val="tx1">
                  <a:lumMod val="75000"/>
                </a:schemeClr>
              </a:solidFill>
            </a:endParaRPr>
          </a:p>
        </p:txBody>
      </p:sp>
    </p:spTree>
    <p:extLst>
      <p:ext uri="{BB962C8B-B14F-4D97-AF65-F5344CB8AC3E}">
        <p14:creationId xmlns:p14="http://schemas.microsoft.com/office/powerpoint/2010/main" val="11176673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Announcement">
    <p:spTree>
      <p:nvGrpSpPr>
        <p:cNvPr id="1" name=""/>
        <p:cNvGrpSpPr/>
        <p:nvPr/>
      </p:nvGrpSpPr>
      <p:grpSpPr>
        <a:xfrm>
          <a:off x="0" y="0"/>
          <a:ext cx="0" cy="0"/>
          <a:chOff x="0" y="0"/>
          <a:chExt cx="0" cy="0"/>
        </a:xfrm>
      </p:grpSpPr>
      <p:sp>
        <p:nvSpPr>
          <p:cNvPr id="2" name="Title 1"/>
          <p:cNvSpPr>
            <a:spLocks noGrp="1"/>
          </p:cNvSpPr>
          <p:nvPr>
            <p:ph type="title"/>
          </p:nvPr>
        </p:nvSpPr>
        <p:spPr>
          <a:xfrm>
            <a:off x="531812" y="1905000"/>
            <a:ext cx="4800600" cy="1645920"/>
          </a:xfrm>
        </p:spPr>
        <p:txBody>
          <a:bodyPr anchor="b"/>
          <a:lstStyle>
            <a:lvl1pPr algn="l">
              <a:lnSpc>
                <a:spcPct val="80000"/>
              </a:lnSpc>
              <a:defRPr sz="4800" b="0"/>
            </a:lvl1pPr>
          </a:lstStyle>
          <a:p>
            <a:r>
              <a:rPr lang="en-US"/>
              <a:t>Click to edit Master title style</a:t>
            </a:r>
            <a:endParaRPr dirty="0"/>
          </a:p>
        </p:txBody>
      </p:sp>
      <p:sp>
        <p:nvSpPr>
          <p:cNvPr id="4" name="Text Placeholder 3"/>
          <p:cNvSpPr>
            <a:spLocks noGrp="1"/>
          </p:cNvSpPr>
          <p:nvPr>
            <p:ph type="body" sz="half" idx="2"/>
          </p:nvPr>
        </p:nvSpPr>
        <p:spPr>
          <a:xfrm>
            <a:off x="531812" y="3657600"/>
            <a:ext cx="4800599" cy="1645920"/>
          </a:xfrm>
        </p:spPr>
        <p:txBody>
          <a:bodyPr>
            <a:noAutofit/>
          </a:bodyPr>
          <a:lstStyle>
            <a:lvl1pPr marL="0" indent="0">
              <a:spcBef>
                <a:spcPts val="0"/>
              </a:spcBef>
              <a:buNone/>
              <a:defRPr sz="2400" b="1"/>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Picture Placeholder 2" descr="A photo of your product can be included here"/>
          <p:cNvSpPr>
            <a:spLocks noGrp="1"/>
          </p:cNvSpPr>
          <p:nvPr>
            <p:ph type="pic" idx="1"/>
          </p:nvPr>
        </p:nvSpPr>
        <p:spPr>
          <a:xfrm>
            <a:off x="5588456" y="533400"/>
            <a:ext cx="6068558" cy="5410200"/>
          </a:xfrm>
          <a:no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5" name="Date Placeholder 4"/>
          <p:cNvSpPr>
            <a:spLocks noGrp="1"/>
          </p:cNvSpPr>
          <p:nvPr>
            <p:ph type="dt" sz="half" idx="10"/>
          </p:nvPr>
        </p:nvSpPr>
        <p:spPr>
          <a:xfrm>
            <a:off x="6710170" y="6556248"/>
            <a:ext cx="1226398" cy="182880"/>
          </a:xfrm>
          <a:prstGeom prst="rect">
            <a:avLst/>
          </a:prstGeom>
        </p:spPr>
        <p:txBody>
          <a:bodyPr/>
          <a:lstStyle/>
          <a:p>
            <a:endParaRPr dirty="0">
              <a:solidFill>
                <a:srgbClr val="5F5F5F">
                  <a:lumMod val="60000"/>
                  <a:lumOff val="40000"/>
                </a:srgbClr>
              </a:solidFill>
            </a:endParaRPr>
          </a:p>
        </p:txBody>
      </p:sp>
      <p:sp>
        <p:nvSpPr>
          <p:cNvPr id="6" name="Footer Placeholder 5"/>
          <p:cNvSpPr>
            <a:spLocks noGrp="1"/>
          </p:cNvSpPr>
          <p:nvPr>
            <p:ph type="ftr" sz="quarter" idx="11"/>
          </p:nvPr>
        </p:nvSpPr>
        <p:spPr>
          <a:xfrm>
            <a:off x="7643020" y="4912505"/>
            <a:ext cx="2498723" cy="182880"/>
          </a:xfrm>
          <a:prstGeom prst="rect">
            <a:avLst/>
          </a:prstGeom>
        </p:spPr>
        <p:txBody>
          <a:bodyPr/>
          <a:lstStyle/>
          <a:p>
            <a:endParaRPr dirty="0">
              <a:solidFill>
                <a:srgbClr val="5F5F5F">
                  <a:lumMod val="60000"/>
                  <a:lumOff val="40000"/>
                </a:srgbClr>
              </a:solidFill>
            </a:endParaRPr>
          </a:p>
        </p:txBody>
      </p:sp>
    </p:spTree>
    <p:extLst>
      <p:ext uri="{BB962C8B-B14F-4D97-AF65-F5344CB8AC3E}">
        <p14:creationId xmlns:p14="http://schemas.microsoft.com/office/powerpoint/2010/main" val="2670370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Remote Speaker Picture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a:xfrm>
            <a:off x="6710170" y="6556248"/>
            <a:ext cx="1226398" cy="182880"/>
          </a:xfrm>
          <a:prstGeom prst="rect">
            <a:avLst/>
          </a:prstGeom>
        </p:spPr>
        <p:txBody>
          <a:bodyPr/>
          <a:lstStyle/>
          <a:p>
            <a:endParaRPr lang="en-US" dirty="0">
              <a:solidFill>
                <a:srgbClr val="5F5F5F">
                  <a:lumMod val="60000"/>
                  <a:lumOff val="40000"/>
                </a:srgbClr>
              </a:solidFill>
            </a:endParaRPr>
          </a:p>
        </p:txBody>
      </p:sp>
      <p:sp>
        <p:nvSpPr>
          <p:cNvPr id="4" name="Footer Placeholder 3"/>
          <p:cNvSpPr>
            <a:spLocks noGrp="1"/>
          </p:cNvSpPr>
          <p:nvPr>
            <p:ph type="ftr" sz="quarter" idx="11"/>
          </p:nvPr>
        </p:nvSpPr>
        <p:spPr>
          <a:xfrm>
            <a:off x="7643020" y="4912505"/>
            <a:ext cx="2498723" cy="182880"/>
          </a:xfrm>
          <a:prstGeom prst="rect">
            <a:avLst/>
          </a:prstGeom>
        </p:spPr>
        <p:txBody>
          <a:bodyPr/>
          <a:lstStyle/>
          <a:p>
            <a:endParaRPr lang="en-US" dirty="0">
              <a:solidFill>
                <a:srgbClr val="5F5F5F">
                  <a:lumMod val="60000"/>
                  <a:lumOff val="40000"/>
                </a:srgbClr>
              </a:solidFill>
            </a:endParaRPr>
          </a:p>
        </p:txBody>
      </p:sp>
      <p:sp>
        <p:nvSpPr>
          <p:cNvPr id="6" name="Picture Placeholder 2" descr="If presenting remotely, you can insert your photo here"/>
          <p:cNvSpPr>
            <a:spLocks noGrp="1" noChangeAspect="1"/>
          </p:cNvSpPr>
          <p:nvPr>
            <p:ph type="pic" idx="1"/>
          </p:nvPr>
        </p:nvSpPr>
        <p:spPr>
          <a:xfrm>
            <a:off x="2285999" y="1828800"/>
            <a:ext cx="3474720" cy="3841445"/>
          </a:xfrm>
          <a:no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11" name="Text Placeholder 10"/>
          <p:cNvSpPr>
            <a:spLocks noGrp="1"/>
          </p:cNvSpPr>
          <p:nvPr>
            <p:ph type="body" sz="quarter" idx="14"/>
          </p:nvPr>
        </p:nvSpPr>
        <p:spPr>
          <a:xfrm>
            <a:off x="6035040" y="1828799"/>
            <a:ext cx="5102352" cy="3840480"/>
          </a:xfrm>
        </p:spPr>
        <p:txBody>
          <a:bodyPr anchor="ctr" anchorCtr="0"/>
          <a:lstStyle>
            <a:lvl1pPr>
              <a:spcBef>
                <a:spcPts val="0"/>
              </a:spcBef>
              <a:spcAft>
                <a:spcPts val="800"/>
              </a:spcAft>
              <a:buClr>
                <a:schemeClr val="bg1"/>
              </a:buClr>
              <a:defRPr b="1"/>
            </a:lvl1pPr>
            <a:lvl2pPr marL="228600">
              <a:spcBef>
                <a:spcPts val="0"/>
              </a:spcBef>
              <a:buClr>
                <a:schemeClr val="bg1"/>
              </a:buClr>
              <a:defRPr/>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5962563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with Log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98812" y="1905000"/>
            <a:ext cx="8456613" cy="2209800"/>
          </a:xfrm>
        </p:spPr>
        <p:txBody>
          <a:bodyPr anchor="t"/>
          <a:lstStyle>
            <a:lvl1pPr marL="228600" indent="-228600" algn="l">
              <a:defRPr sz="4000" b="0"/>
            </a:lvl1pPr>
          </a:lstStyle>
          <a:p>
            <a:r>
              <a:rPr dirty="0"/>
              <a:t>“Click to type customer or partner quote surrounded by quotation marks.”</a:t>
            </a:r>
          </a:p>
        </p:txBody>
      </p:sp>
      <p:sp>
        <p:nvSpPr>
          <p:cNvPr id="4" name="Text Placeholder 3"/>
          <p:cNvSpPr>
            <a:spLocks noGrp="1"/>
          </p:cNvSpPr>
          <p:nvPr>
            <p:ph type="body" sz="half" idx="2" hasCustomPrompt="1"/>
          </p:nvPr>
        </p:nvSpPr>
        <p:spPr>
          <a:xfrm>
            <a:off x="3503611" y="4191000"/>
            <a:ext cx="8151813" cy="762000"/>
          </a:xfrm>
        </p:spPr>
        <p:txBody>
          <a:bodyPr>
            <a:noAutofit/>
          </a:bodyPr>
          <a:lstStyle>
            <a:lvl1pPr marL="292100" indent="-292100">
              <a:spcBef>
                <a:spcPts val="0"/>
              </a:spcBef>
              <a:buClr>
                <a:schemeClr val="tx1"/>
              </a:buClr>
              <a:buFont typeface="Arial" panose="020B0604020202020204" pitchFamily="34" charset="0"/>
              <a:buChar char="–"/>
              <a:defRPr sz="2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dirty="0"/>
              <a:t>Click to add Name, Title, Company</a:t>
            </a:r>
          </a:p>
        </p:txBody>
      </p:sp>
      <p:sp>
        <p:nvSpPr>
          <p:cNvPr id="5" name="Date Placeholder 4"/>
          <p:cNvSpPr>
            <a:spLocks noGrp="1"/>
          </p:cNvSpPr>
          <p:nvPr>
            <p:ph type="dt" sz="half" idx="10"/>
          </p:nvPr>
        </p:nvSpPr>
        <p:spPr>
          <a:xfrm>
            <a:off x="6710170" y="6556248"/>
            <a:ext cx="1226398" cy="182880"/>
          </a:xfrm>
          <a:prstGeom prst="rect">
            <a:avLst/>
          </a:prstGeom>
        </p:spPr>
        <p:txBody>
          <a:bodyPr/>
          <a:lstStyle/>
          <a:p>
            <a:endParaRPr dirty="0">
              <a:solidFill>
                <a:srgbClr val="5F5F5F">
                  <a:lumMod val="60000"/>
                  <a:lumOff val="40000"/>
                </a:srgbClr>
              </a:solidFill>
            </a:endParaRPr>
          </a:p>
        </p:txBody>
      </p:sp>
      <p:sp>
        <p:nvSpPr>
          <p:cNvPr id="6" name="Footer Placeholder 5"/>
          <p:cNvSpPr>
            <a:spLocks noGrp="1"/>
          </p:cNvSpPr>
          <p:nvPr>
            <p:ph type="ftr" sz="quarter" idx="11"/>
          </p:nvPr>
        </p:nvSpPr>
        <p:spPr>
          <a:xfrm>
            <a:off x="7643020" y="4912505"/>
            <a:ext cx="2498723" cy="182880"/>
          </a:xfrm>
          <a:prstGeom prst="rect">
            <a:avLst/>
          </a:prstGeom>
        </p:spPr>
        <p:txBody>
          <a:bodyPr/>
          <a:lstStyle/>
          <a:p>
            <a:endParaRPr dirty="0">
              <a:solidFill>
                <a:srgbClr val="5F5F5F">
                  <a:lumMod val="60000"/>
                  <a:lumOff val="40000"/>
                </a:srgbClr>
              </a:solidFill>
            </a:endParaRPr>
          </a:p>
        </p:txBody>
      </p:sp>
    </p:spTree>
    <p:extLst>
      <p:ext uri="{BB962C8B-B14F-4D97-AF65-F5344CB8AC3E}">
        <p14:creationId xmlns:p14="http://schemas.microsoft.com/office/powerpoint/2010/main" val="945098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with Picture">
    <p:spTree>
      <p:nvGrpSpPr>
        <p:cNvPr id="1" name=""/>
        <p:cNvGrpSpPr/>
        <p:nvPr/>
      </p:nvGrpSpPr>
      <p:grpSpPr>
        <a:xfrm>
          <a:off x="0" y="0"/>
          <a:ext cx="0" cy="0"/>
          <a:chOff x="0" y="0"/>
          <a:chExt cx="0" cy="0"/>
        </a:xfrm>
      </p:grpSpPr>
      <p:sp>
        <p:nvSpPr>
          <p:cNvPr id="8" name="Picture Placeholder 15" descr="Customer photo can be included here"/>
          <p:cNvSpPr>
            <a:spLocks noGrp="1" noChangeAspect="1"/>
          </p:cNvSpPr>
          <p:nvPr>
            <p:ph type="pic" sz="quarter" idx="14" hasCustomPrompt="1"/>
          </p:nvPr>
        </p:nvSpPr>
        <p:spPr>
          <a:xfrm>
            <a:off x="531812" y="1905000"/>
            <a:ext cx="2194560" cy="3072384"/>
          </a:xfrm>
          <a:noFill/>
        </p:spPr>
        <p:txBody>
          <a:bodyPr tIns="91440">
            <a:noAutofit/>
          </a:bodyPr>
          <a:lstStyle>
            <a:lvl1pPr marL="0" indent="0" algn="ctr">
              <a:spcBef>
                <a:spcPts val="0"/>
              </a:spcBef>
              <a:buNone/>
              <a:defRPr sz="1800" baseline="0">
                <a:solidFill>
                  <a:schemeClr val="tx1"/>
                </a:solidFill>
              </a:defRPr>
            </a:lvl1pPr>
          </a:lstStyle>
          <a:p>
            <a:r>
              <a:rPr dirty="0"/>
              <a:t>Click icon to insert picture</a:t>
            </a:r>
          </a:p>
        </p:txBody>
      </p:sp>
      <p:sp>
        <p:nvSpPr>
          <p:cNvPr id="2" name="Title 1"/>
          <p:cNvSpPr>
            <a:spLocks noGrp="1"/>
          </p:cNvSpPr>
          <p:nvPr>
            <p:ph type="title" hasCustomPrompt="1"/>
          </p:nvPr>
        </p:nvSpPr>
        <p:spPr>
          <a:xfrm>
            <a:off x="3198812" y="1905000"/>
            <a:ext cx="8456613" cy="2209800"/>
          </a:xfrm>
        </p:spPr>
        <p:txBody>
          <a:bodyPr anchor="t"/>
          <a:lstStyle>
            <a:lvl1pPr marL="228600" indent="-228600" algn="l">
              <a:defRPr sz="4000" b="0"/>
            </a:lvl1pPr>
          </a:lstStyle>
          <a:p>
            <a:r>
              <a:rPr dirty="0"/>
              <a:t>“Click to type customer or partner quote surrounded by quotation marks.”</a:t>
            </a:r>
          </a:p>
        </p:txBody>
      </p:sp>
      <p:sp>
        <p:nvSpPr>
          <p:cNvPr id="4" name="Text Placeholder 3"/>
          <p:cNvSpPr>
            <a:spLocks noGrp="1"/>
          </p:cNvSpPr>
          <p:nvPr>
            <p:ph type="body" sz="half" idx="2" hasCustomPrompt="1"/>
          </p:nvPr>
        </p:nvSpPr>
        <p:spPr>
          <a:xfrm>
            <a:off x="3503611" y="4191000"/>
            <a:ext cx="8151813" cy="762000"/>
          </a:xfrm>
        </p:spPr>
        <p:txBody>
          <a:bodyPr>
            <a:noAutofit/>
          </a:bodyPr>
          <a:lstStyle>
            <a:lvl1pPr marL="292100" indent="-292100">
              <a:spcBef>
                <a:spcPts val="0"/>
              </a:spcBef>
              <a:buClr>
                <a:schemeClr val="tx1"/>
              </a:buClr>
              <a:buFont typeface="Arial" panose="020B0604020202020204" pitchFamily="34" charset="0"/>
              <a:buChar char="–"/>
              <a:defRPr sz="2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dirty="0"/>
              <a:t>Click to add Name, Title, Company</a:t>
            </a:r>
          </a:p>
        </p:txBody>
      </p:sp>
      <p:sp>
        <p:nvSpPr>
          <p:cNvPr id="5" name="Date Placeholder 4"/>
          <p:cNvSpPr>
            <a:spLocks noGrp="1"/>
          </p:cNvSpPr>
          <p:nvPr>
            <p:ph type="dt" sz="half" idx="10"/>
          </p:nvPr>
        </p:nvSpPr>
        <p:spPr>
          <a:xfrm>
            <a:off x="6710170" y="6556248"/>
            <a:ext cx="1226398" cy="182880"/>
          </a:xfrm>
          <a:prstGeom prst="rect">
            <a:avLst/>
          </a:prstGeom>
        </p:spPr>
        <p:txBody>
          <a:bodyPr/>
          <a:lstStyle/>
          <a:p>
            <a:endParaRPr dirty="0">
              <a:solidFill>
                <a:srgbClr val="5F5F5F">
                  <a:lumMod val="60000"/>
                  <a:lumOff val="40000"/>
                </a:srgbClr>
              </a:solidFill>
            </a:endParaRPr>
          </a:p>
        </p:txBody>
      </p:sp>
      <p:sp>
        <p:nvSpPr>
          <p:cNvPr id="6" name="Footer Placeholder 5"/>
          <p:cNvSpPr>
            <a:spLocks noGrp="1"/>
          </p:cNvSpPr>
          <p:nvPr>
            <p:ph type="ftr" sz="quarter" idx="11"/>
          </p:nvPr>
        </p:nvSpPr>
        <p:spPr>
          <a:xfrm>
            <a:off x="7643020" y="4912505"/>
            <a:ext cx="2498723" cy="182880"/>
          </a:xfrm>
          <a:prstGeom prst="rect">
            <a:avLst/>
          </a:prstGeom>
        </p:spPr>
        <p:txBody>
          <a:bodyPr/>
          <a:lstStyle/>
          <a:p>
            <a:endParaRPr dirty="0">
              <a:solidFill>
                <a:srgbClr val="5F5F5F">
                  <a:lumMod val="60000"/>
                  <a:lumOff val="40000"/>
                </a:srgbClr>
              </a:solidFill>
            </a:endParaRPr>
          </a:p>
        </p:txBody>
      </p:sp>
    </p:spTree>
    <p:extLst>
      <p:ext uri="{BB962C8B-B14F-4D97-AF65-F5344CB8AC3E}">
        <p14:creationId xmlns:p14="http://schemas.microsoft.com/office/powerpoint/2010/main" val="1027766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noAutofit/>
          </a:bodyPr>
          <a:lstStyle/>
          <a:p>
            <a:r>
              <a:rPr lang="en-US"/>
              <a:t>Click to edit Master title style</a:t>
            </a:r>
            <a:endParaRPr dirty="0"/>
          </a:p>
        </p:txBody>
      </p:sp>
      <p:sp>
        <p:nvSpPr>
          <p:cNvPr id="3" name="Content Placeholder 2"/>
          <p:cNvSpPr>
            <a:spLocks noGrp="1"/>
          </p:cNvSpPr>
          <p:nvPr>
            <p:ph sz="half" idx="1"/>
          </p:nvPr>
        </p:nvSpPr>
        <p:spPr>
          <a:xfrm>
            <a:off x="531813" y="1524001"/>
            <a:ext cx="5410199"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9" name="Straight Connector 8"/>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4" name="Content Placeholder 3"/>
          <p:cNvSpPr>
            <a:spLocks noGrp="1"/>
          </p:cNvSpPr>
          <p:nvPr>
            <p:ph sz="half" idx="2"/>
          </p:nvPr>
        </p:nvSpPr>
        <p:spPr>
          <a:xfrm>
            <a:off x="6246814" y="1524001"/>
            <a:ext cx="5410198"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6710170" y="6556248"/>
            <a:ext cx="1226398" cy="182880"/>
          </a:xfrm>
          <a:prstGeom prst="rect">
            <a:avLst/>
          </a:prstGeom>
        </p:spPr>
        <p:txBody>
          <a:bodyPr/>
          <a:lstStyle/>
          <a:p>
            <a:endParaRPr dirty="0">
              <a:solidFill>
                <a:srgbClr val="5F5F5F">
                  <a:lumMod val="60000"/>
                  <a:lumOff val="40000"/>
                </a:srgbClr>
              </a:solidFill>
            </a:endParaRPr>
          </a:p>
        </p:txBody>
      </p:sp>
      <p:sp>
        <p:nvSpPr>
          <p:cNvPr id="6" name="Footer Placeholder 5"/>
          <p:cNvSpPr>
            <a:spLocks noGrp="1"/>
          </p:cNvSpPr>
          <p:nvPr>
            <p:ph type="ftr" sz="quarter" idx="11"/>
          </p:nvPr>
        </p:nvSpPr>
        <p:spPr>
          <a:xfrm>
            <a:off x="7643020" y="4912505"/>
            <a:ext cx="2498723" cy="182880"/>
          </a:xfrm>
          <a:prstGeom prst="rect">
            <a:avLst/>
          </a:prstGeom>
        </p:spPr>
        <p:txBody>
          <a:bodyPr/>
          <a:lstStyle/>
          <a:p>
            <a:endParaRPr dirty="0">
              <a:solidFill>
                <a:srgbClr val="5F5F5F">
                  <a:lumMod val="60000"/>
                  <a:lumOff val="40000"/>
                </a:srgbClr>
              </a:solidFill>
            </a:endParaRPr>
          </a:p>
        </p:txBody>
      </p:sp>
    </p:spTree>
    <p:extLst>
      <p:ext uri="{BB962C8B-B14F-4D97-AF65-F5344CB8AC3E}">
        <p14:creationId xmlns:p14="http://schemas.microsoft.com/office/powerpoint/2010/main" val="520166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hree Content">
    <p:spTree>
      <p:nvGrpSpPr>
        <p:cNvPr id="1" name=""/>
        <p:cNvGrpSpPr/>
        <p:nvPr/>
      </p:nvGrpSpPr>
      <p:grpSpPr>
        <a:xfrm>
          <a:off x="0" y="0"/>
          <a:ext cx="0" cy="0"/>
          <a:chOff x="0" y="0"/>
          <a:chExt cx="0" cy="0"/>
        </a:xfrm>
      </p:grpSpPr>
      <p:sp>
        <p:nvSpPr>
          <p:cNvPr id="11" name="Title 10"/>
          <p:cNvSpPr>
            <a:spLocks noGrp="1"/>
          </p:cNvSpPr>
          <p:nvPr>
            <p:ph type="title"/>
          </p:nvPr>
        </p:nvSpPr>
        <p:spPr/>
        <p:txBody>
          <a:bodyPr>
            <a:noAutofit/>
          </a:bodyPr>
          <a:lstStyle/>
          <a:p>
            <a:r>
              <a:rPr lang="en-US"/>
              <a:t>Click to edit Master title style</a:t>
            </a:r>
            <a:endParaRPr dirty="0"/>
          </a:p>
        </p:txBody>
      </p:sp>
      <p:sp>
        <p:nvSpPr>
          <p:cNvPr id="3" name="Content Placeholder 2"/>
          <p:cNvSpPr>
            <a:spLocks noGrp="1"/>
          </p:cNvSpPr>
          <p:nvPr>
            <p:ph sz="half" idx="1"/>
          </p:nvPr>
        </p:nvSpPr>
        <p:spPr>
          <a:xfrm>
            <a:off x="531814" y="1524001"/>
            <a:ext cx="3474720" cy="4419600"/>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9" name="Straight Connector 8"/>
          <p:cNvCxnSpPr/>
          <p:nvPr/>
        </p:nvCxnSpPr>
        <p:spPr bwMode="ltGray">
          <a:xfrm>
            <a:off x="418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4" name="Content Placeholder 3"/>
          <p:cNvSpPr>
            <a:spLocks noGrp="1"/>
          </p:cNvSpPr>
          <p:nvPr>
            <p:ph sz="half" idx="2"/>
          </p:nvPr>
        </p:nvSpPr>
        <p:spPr>
          <a:xfrm>
            <a:off x="4357052" y="1524001"/>
            <a:ext cx="3474720" cy="4419600"/>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0" name="Straight Connector 9"/>
          <p:cNvCxnSpPr/>
          <p:nvPr/>
        </p:nvCxnSpPr>
        <p:spPr bwMode="ltGray">
          <a:xfrm>
            <a:off x="799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8" name="Content Placeholder 3"/>
          <p:cNvSpPr>
            <a:spLocks noGrp="1"/>
          </p:cNvSpPr>
          <p:nvPr>
            <p:ph sz="half" idx="13"/>
          </p:nvPr>
        </p:nvSpPr>
        <p:spPr>
          <a:xfrm>
            <a:off x="8182292" y="1524001"/>
            <a:ext cx="3474720" cy="4419600"/>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6710170" y="6556248"/>
            <a:ext cx="1226398" cy="182880"/>
          </a:xfrm>
          <a:prstGeom prst="rect">
            <a:avLst/>
          </a:prstGeom>
        </p:spPr>
        <p:txBody>
          <a:bodyPr/>
          <a:lstStyle/>
          <a:p>
            <a:endParaRPr dirty="0">
              <a:solidFill>
                <a:srgbClr val="5F5F5F">
                  <a:lumMod val="60000"/>
                  <a:lumOff val="40000"/>
                </a:srgbClr>
              </a:solidFill>
            </a:endParaRPr>
          </a:p>
        </p:txBody>
      </p:sp>
      <p:sp>
        <p:nvSpPr>
          <p:cNvPr id="6" name="Footer Placeholder 5"/>
          <p:cNvSpPr>
            <a:spLocks noGrp="1"/>
          </p:cNvSpPr>
          <p:nvPr>
            <p:ph type="ftr" sz="quarter" idx="11"/>
          </p:nvPr>
        </p:nvSpPr>
        <p:spPr>
          <a:xfrm>
            <a:off x="7643020" y="4912505"/>
            <a:ext cx="2498723" cy="182880"/>
          </a:xfrm>
          <a:prstGeom prst="rect">
            <a:avLst/>
          </a:prstGeom>
        </p:spPr>
        <p:txBody>
          <a:bodyPr/>
          <a:lstStyle/>
          <a:p>
            <a:endParaRPr dirty="0">
              <a:solidFill>
                <a:srgbClr val="5F5F5F">
                  <a:lumMod val="60000"/>
                  <a:lumOff val="40000"/>
                </a:srgbClr>
              </a:solidFill>
            </a:endParaRPr>
          </a:p>
        </p:txBody>
      </p:sp>
    </p:spTree>
    <p:extLst>
      <p:ext uri="{BB962C8B-B14F-4D97-AF65-F5344CB8AC3E}">
        <p14:creationId xmlns:p14="http://schemas.microsoft.com/office/powerpoint/2010/main" val="53371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Four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31813" y="1524001"/>
            <a:ext cx="5410199"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46814" y="1524001"/>
            <a:ext cx="5410198"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6710170" y="6556248"/>
            <a:ext cx="1226398" cy="182880"/>
          </a:xfrm>
          <a:prstGeom prst="rect">
            <a:avLst/>
          </a:prstGeom>
        </p:spPr>
        <p:txBody>
          <a:bodyPr/>
          <a:lstStyle/>
          <a:p>
            <a:endParaRPr dirty="0">
              <a:solidFill>
                <a:srgbClr val="5F5F5F">
                  <a:lumMod val="60000"/>
                  <a:lumOff val="40000"/>
                </a:srgbClr>
              </a:solidFill>
            </a:endParaRPr>
          </a:p>
        </p:txBody>
      </p:sp>
      <p:sp>
        <p:nvSpPr>
          <p:cNvPr id="6" name="Footer Placeholder 5"/>
          <p:cNvSpPr>
            <a:spLocks noGrp="1"/>
          </p:cNvSpPr>
          <p:nvPr>
            <p:ph type="ftr" sz="quarter" idx="11"/>
          </p:nvPr>
        </p:nvSpPr>
        <p:spPr>
          <a:xfrm>
            <a:off x="7643020" y="4912505"/>
            <a:ext cx="2498723" cy="182880"/>
          </a:xfrm>
          <a:prstGeom prst="rect">
            <a:avLst/>
          </a:prstGeom>
        </p:spPr>
        <p:txBody>
          <a:bodyPr/>
          <a:lstStyle/>
          <a:p>
            <a:endParaRPr dirty="0">
              <a:solidFill>
                <a:srgbClr val="5F5F5F">
                  <a:lumMod val="60000"/>
                  <a:lumOff val="40000"/>
                </a:srgbClr>
              </a:solidFill>
            </a:endParaRPr>
          </a:p>
        </p:txBody>
      </p:sp>
      <p:sp>
        <p:nvSpPr>
          <p:cNvPr id="8" name="Content Placeholder 2"/>
          <p:cNvSpPr>
            <a:spLocks noGrp="1"/>
          </p:cNvSpPr>
          <p:nvPr>
            <p:ph sz="half" idx="13"/>
          </p:nvPr>
        </p:nvSpPr>
        <p:spPr>
          <a:xfrm>
            <a:off x="531813" y="3810001"/>
            <a:ext cx="5410199"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3"/>
          <p:cNvSpPr>
            <a:spLocks noGrp="1"/>
          </p:cNvSpPr>
          <p:nvPr>
            <p:ph sz="half" idx="14"/>
          </p:nvPr>
        </p:nvSpPr>
        <p:spPr>
          <a:xfrm>
            <a:off x="6246814" y="3810001"/>
            <a:ext cx="5410198"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0" name="Straight Connector 9"/>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1" name="Title 10"/>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1226334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Quadrant for Infographics">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endParaRPr dirty="0"/>
          </a:p>
        </p:txBody>
      </p:sp>
      <p:sp>
        <p:nvSpPr>
          <p:cNvPr id="12" name="Text Placeholder 11"/>
          <p:cNvSpPr>
            <a:spLocks noGrp="1"/>
          </p:cNvSpPr>
          <p:nvPr>
            <p:ph type="body" sz="quarter" idx="15"/>
          </p:nvPr>
        </p:nvSpPr>
        <p:spPr>
          <a:xfrm>
            <a:off x="2436811" y="1524001"/>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a:t>Click to edit Master text styles</a:t>
            </a:r>
          </a:p>
        </p:txBody>
      </p:sp>
      <p:cxnSp>
        <p:nvCxnSpPr>
          <p:cNvPr id="10" name="Straight Connector 9"/>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6" name="Text Placeholder 11"/>
          <p:cNvSpPr>
            <a:spLocks noGrp="1"/>
          </p:cNvSpPr>
          <p:nvPr>
            <p:ph type="body" sz="quarter" idx="16"/>
          </p:nvPr>
        </p:nvSpPr>
        <p:spPr>
          <a:xfrm>
            <a:off x="8151812" y="1524001"/>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a:t>Click to edit Master text styles</a:t>
            </a:r>
          </a:p>
        </p:txBody>
      </p:sp>
      <p:cxnSp>
        <p:nvCxnSpPr>
          <p:cNvPr id="13" name="Straight Connector 12"/>
          <p:cNvCxnSpPr/>
          <p:nvPr/>
        </p:nvCxnSpPr>
        <p:spPr bwMode="ltGray">
          <a:xfrm flipH="1">
            <a:off x="531813" y="3733800"/>
            <a:ext cx="11125201" cy="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7" name="Text Placeholder 11"/>
          <p:cNvSpPr>
            <a:spLocks noGrp="1"/>
          </p:cNvSpPr>
          <p:nvPr>
            <p:ph type="body" sz="quarter" idx="17"/>
          </p:nvPr>
        </p:nvSpPr>
        <p:spPr>
          <a:xfrm>
            <a:off x="2436811" y="3931920"/>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a:t>Click to edit Master text styles</a:t>
            </a:r>
          </a:p>
        </p:txBody>
      </p:sp>
      <p:sp>
        <p:nvSpPr>
          <p:cNvPr id="18" name="Text Placeholder 11"/>
          <p:cNvSpPr>
            <a:spLocks noGrp="1"/>
          </p:cNvSpPr>
          <p:nvPr>
            <p:ph type="body" sz="quarter" idx="18"/>
          </p:nvPr>
        </p:nvSpPr>
        <p:spPr>
          <a:xfrm>
            <a:off x="8151812" y="3931920"/>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a:t>Click to edit Master text styles</a:t>
            </a:r>
          </a:p>
        </p:txBody>
      </p:sp>
      <p:sp>
        <p:nvSpPr>
          <p:cNvPr id="5" name="Date Placeholder 4"/>
          <p:cNvSpPr>
            <a:spLocks noGrp="1"/>
          </p:cNvSpPr>
          <p:nvPr>
            <p:ph type="dt" sz="half" idx="10"/>
          </p:nvPr>
        </p:nvSpPr>
        <p:spPr>
          <a:xfrm>
            <a:off x="6710170" y="6556248"/>
            <a:ext cx="1226398" cy="182880"/>
          </a:xfrm>
          <a:prstGeom prst="rect">
            <a:avLst/>
          </a:prstGeom>
        </p:spPr>
        <p:txBody>
          <a:bodyPr/>
          <a:lstStyle/>
          <a:p>
            <a:endParaRPr dirty="0">
              <a:solidFill>
                <a:srgbClr val="5F5F5F">
                  <a:lumMod val="60000"/>
                  <a:lumOff val="40000"/>
                </a:srgbClr>
              </a:solidFill>
            </a:endParaRPr>
          </a:p>
        </p:txBody>
      </p:sp>
      <p:sp>
        <p:nvSpPr>
          <p:cNvPr id="6" name="Footer Placeholder 5"/>
          <p:cNvSpPr>
            <a:spLocks noGrp="1"/>
          </p:cNvSpPr>
          <p:nvPr>
            <p:ph type="ftr" sz="quarter" idx="11"/>
          </p:nvPr>
        </p:nvSpPr>
        <p:spPr>
          <a:xfrm>
            <a:off x="7643020" y="4912505"/>
            <a:ext cx="2498723" cy="182880"/>
          </a:xfrm>
          <a:prstGeom prst="rect">
            <a:avLst/>
          </a:prstGeom>
        </p:spPr>
        <p:txBody>
          <a:bodyPr/>
          <a:lstStyle/>
          <a:p>
            <a:endParaRPr dirty="0">
              <a:solidFill>
                <a:srgbClr val="5F5F5F">
                  <a:lumMod val="60000"/>
                  <a:lumOff val="40000"/>
                </a:srgbClr>
              </a:solidFill>
            </a:endParaRPr>
          </a:p>
        </p:txBody>
      </p:sp>
    </p:spTree>
    <p:extLst>
      <p:ext uri="{BB962C8B-B14F-4D97-AF65-F5344CB8AC3E}">
        <p14:creationId xmlns:p14="http://schemas.microsoft.com/office/powerpoint/2010/main" val="2428125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Metric">
    <p:spTree>
      <p:nvGrpSpPr>
        <p:cNvPr id="1" name=""/>
        <p:cNvGrpSpPr/>
        <p:nvPr/>
      </p:nvGrpSpPr>
      <p:grpSpPr>
        <a:xfrm>
          <a:off x="0" y="0"/>
          <a:ext cx="0" cy="0"/>
          <a:chOff x="0" y="0"/>
          <a:chExt cx="0" cy="0"/>
        </a:xfrm>
      </p:grpSpPr>
      <p:sp>
        <p:nvSpPr>
          <p:cNvPr id="2" name="Title 1" descr="A large metric can be called out here in font size 166pt, Calibri"/>
          <p:cNvSpPr>
            <a:spLocks noGrp="1"/>
          </p:cNvSpPr>
          <p:nvPr>
            <p:ph type="title" hasCustomPrompt="1"/>
          </p:nvPr>
        </p:nvSpPr>
        <p:spPr>
          <a:xfrm>
            <a:off x="760412" y="1524000"/>
            <a:ext cx="4076700" cy="2743200"/>
          </a:xfrm>
        </p:spPr>
        <p:txBody>
          <a:bodyPr anchor="ctr"/>
          <a:lstStyle>
            <a:lvl1pPr algn="r">
              <a:defRPr sz="16600" b="1">
                <a:solidFill>
                  <a:schemeClr val="accent5"/>
                </a:solidFill>
              </a:defRPr>
            </a:lvl1pPr>
          </a:lstStyle>
          <a:p>
            <a:r>
              <a:rPr lang="en-US" dirty="0"/>
              <a:t>XX</a:t>
            </a:r>
          </a:p>
        </p:txBody>
      </p:sp>
      <p:sp>
        <p:nvSpPr>
          <p:cNvPr id="12" name="Text Placeholder 11"/>
          <p:cNvSpPr>
            <a:spLocks noGrp="1"/>
          </p:cNvSpPr>
          <p:nvPr>
            <p:ph type="body" sz="quarter" idx="15"/>
          </p:nvPr>
        </p:nvSpPr>
        <p:spPr>
          <a:xfrm>
            <a:off x="5256213" y="1524000"/>
            <a:ext cx="5029200" cy="2743200"/>
          </a:xfrm>
        </p:spPr>
        <p:txBody>
          <a:bodyPr anchor="ctr">
            <a:noAutofit/>
          </a:bodyPr>
          <a:lstStyle>
            <a:lvl1pPr marL="0" indent="0">
              <a:spcBef>
                <a:spcPts val="1200"/>
              </a:spcBef>
              <a:buFont typeface="Arial" panose="020B0604020202020204" pitchFamily="34" charset="0"/>
              <a:buNone/>
              <a:defRPr sz="28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a:t>Click to edit Master text styles</a:t>
            </a:r>
          </a:p>
        </p:txBody>
      </p:sp>
      <p:sp>
        <p:nvSpPr>
          <p:cNvPr id="5" name="Date Placeholder 4"/>
          <p:cNvSpPr>
            <a:spLocks noGrp="1"/>
          </p:cNvSpPr>
          <p:nvPr>
            <p:ph type="dt" sz="half" idx="10"/>
          </p:nvPr>
        </p:nvSpPr>
        <p:spPr>
          <a:xfrm>
            <a:off x="6710170" y="6556248"/>
            <a:ext cx="1226398" cy="182880"/>
          </a:xfrm>
          <a:prstGeom prst="rect">
            <a:avLst/>
          </a:prstGeom>
        </p:spPr>
        <p:txBody>
          <a:bodyPr/>
          <a:lstStyle/>
          <a:p>
            <a:endParaRPr dirty="0">
              <a:solidFill>
                <a:srgbClr val="5F5F5F">
                  <a:lumMod val="60000"/>
                  <a:lumOff val="40000"/>
                </a:srgbClr>
              </a:solidFill>
            </a:endParaRPr>
          </a:p>
        </p:txBody>
      </p:sp>
      <p:sp>
        <p:nvSpPr>
          <p:cNvPr id="6" name="Footer Placeholder 5"/>
          <p:cNvSpPr>
            <a:spLocks noGrp="1"/>
          </p:cNvSpPr>
          <p:nvPr>
            <p:ph type="ftr" sz="quarter" idx="11"/>
          </p:nvPr>
        </p:nvSpPr>
        <p:spPr>
          <a:xfrm>
            <a:off x="7643020" y="4912505"/>
            <a:ext cx="2498723" cy="182880"/>
          </a:xfrm>
          <a:prstGeom prst="rect">
            <a:avLst/>
          </a:prstGeom>
        </p:spPr>
        <p:txBody>
          <a:bodyPr/>
          <a:lstStyle/>
          <a:p>
            <a:endParaRPr dirty="0">
              <a:solidFill>
                <a:srgbClr val="5F5F5F">
                  <a:lumMod val="60000"/>
                  <a:lumOff val="40000"/>
                </a:srgbClr>
              </a:solidFill>
            </a:endParaRPr>
          </a:p>
        </p:txBody>
      </p:sp>
    </p:spTree>
    <p:extLst>
      <p:ext uri="{BB962C8B-B14F-4D97-AF65-F5344CB8AC3E}">
        <p14:creationId xmlns:p14="http://schemas.microsoft.com/office/powerpoint/2010/main" val="3739386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31813" y="739775"/>
            <a:ext cx="11125199" cy="1470025"/>
          </a:xfrm>
        </p:spPr>
        <p:txBody>
          <a:bodyPr/>
          <a:lstStyle>
            <a:lvl1pPr>
              <a:lnSpc>
                <a:spcPct val="80000"/>
              </a:lnSpc>
              <a:defRPr sz="4800"/>
            </a:lvl1pPr>
          </a:lstStyle>
          <a:p>
            <a:r>
              <a:rPr lang="en-US"/>
              <a:t>Click to edit Master title style</a:t>
            </a:r>
            <a:endParaRPr dirty="0"/>
          </a:p>
        </p:txBody>
      </p:sp>
      <p:sp>
        <p:nvSpPr>
          <p:cNvPr id="3" name="Subtitle 2"/>
          <p:cNvSpPr>
            <a:spLocks noGrp="1"/>
          </p:cNvSpPr>
          <p:nvPr>
            <p:ph type="subTitle" idx="1"/>
          </p:nvPr>
        </p:nvSpPr>
        <p:spPr>
          <a:xfrm>
            <a:off x="531763" y="2286000"/>
            <a:ext cx="11126648"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5" name="Footer Placeholder 4"/>
          <p:cNvSpPr>
            <a:spLocks noGrp="1"/>
          </p:cNvSpPr>
          <p:nvPr>
            <p:ph type="ftr" sz="quarter" idx="11"/>
          </p:nvPr>
        </p:nvSpPr>
        <p:spPr>
          <a:xfrm>
            <a:off x="7643020" y="4912505"/>
            <a:ext cx="2498723" cy="182880"/>
          </a:xfrm>
          <a:prstGeom prst="rect">
            <a:avLst/>
          </a:prstGeom>
        </p:spPr>
        <p:txBody>
          <a:bodyPr/>
          <a:lstStyle/>
          <a:p>
            <a:endParaRPr dirty="0">
              <a:solidFill>
                <a:srgbClr val="5F5F5F">
                  <a:lumMod val="60000"/>
                  <a:lumOff val="40000"/>
                </a:srgbClr>
              </a:solidFill>
            </a:endParaRPr>
          </a:p>
        </p:txBody>
      </p:sp>
      <p:pic>
        <p:nvPicPr>
          <p:cNvPr id="9" name="Oracle red badge logo" descr="Oracle logo in white on red staging background"/>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ltGray">
          <a:xfrm>
            <a:off x="531812" y="6263640"/>
            <a:ext cx="1622861" cy="594360"/>
          </a:xfrm>
          <a:prstGeom prst="rect">
            <a:avLst/>
          </a:prstGeom>
        </p:spPr>
      </p:pic>
      <p:sp>
        <p:nvSpPr>
          <p:cNvPr id="10" name="TextBox 9"/>
          <p:cNvSpPr txBox="1"/>
          <p:nvPr userDrawn="1"/>
        </p:nvSpPr>
        <p:spPr>
          <a:xfrm>
            <a:off x="5989638" y="6556248"/>
            <a:ext cx="2787651" cy="182880"/>
          </a:xfrm>
          <a:prstGeom prst="rect">
            <a:avLst/>
          </a:prstGeom>
          <a:noFill/>
        </p:spPr>
        <p:txBody>
          <a:bodyPr wrap="none" lIns="0" tIns="0" rIns="0" bIns="0" rtlCol="0" anchor="ctr" anchorCtr="0">
            <a:noAutofit/>
          </a:bodyPr>
          <a:lstStyle/>
          <a:p>
            <a:r>
              <a:rPr lang="en-US" sz="800" dirty="0">
                <a:solidFill>
                  <a:srgbClr val="5F5F5F">
                    <a:lumMod val="60000"/>
                    <a:lumOff val="40000"/>
                  </a:srgbClr>
                </a:solidFill>
              </a:rPr>
              <a:t>Copyright © 2017</a:t>
            </a:r>
            <a:r>
              <a:rPr sz="800" dirty="0">
                <a:solidFill>
                  <a:srgbClr val="5F5F5F">
                    <a:lumMod val="60000"/>
                    <a:lumOff val="40000"/>
                  </a:srgbClr>
                </a:solidFill>
              </a:rPr>
              <a:t> Oracle and/or its affiliates. All rights reserved.  |</a:t>
            </a:r>
            <a:r>
              <a:rPr lang="en-US" sz="800" dirty="0">
                <a:solidFill>
                  <a:srgbClr val="5F5F5F">
                    <a:lumMod val="60000"/>
                    <a:lumOff val="40000"/>
                  </a:srgbClr>
                </a:solidFill>
              </a:rPr>
              <a:t> Oracle Confidential</a:t>
            </a:r>
            <a:r>
              <a:rPr lang="en-US" sz="800" baseline="0" dirty="0">
                <a:solidFill>
                  <a:srgbClr val="5F5F5F">
                    <a:lumMod val="60000"/>
                    <a:lumOff val="40000"/>
                  </a:srgbClr>
                </a:solidFill>
              </a:rPr>
              <a:t>: Internal Use Only</a:t>
            </a:r>
            <a:endParaRPr sz="800" dirty="0">
              <a:solidFill>
                <a:srgbClr val="5F5F5F">
                  <a:lumMod val="60000"/>
                  <a:lumOff val="40000"/>
                </a:srgbClr>
              </a:solidFill>
            </a:endParaRPr>
          </a:p>
        </p:txBody>
      </p:sp>
    </p:spTree>
    <p:extLst>
      <p:ext uri="{BB962C8B-B14F-4D97-AF65-F5344CB8AC3E}">
        <p14:creationId xmlns:p14="http://schemas.microsoft.com/office/powerpoint/2010/main" val="2404157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1" name="Title 10"/>
          <p:cNvSpPr>
            <a:spLocks noGrp="1"/>
          </p:cNvSpPr>
          <p:nvPr>
            <p:ph type="title"/>
          </p:nvPr>
        </p:nvSpPr>
        <p:spPr/>
        <p:txBody>
          <a:bodyPr>
            <a:noAutofit/>
          </a:bodyPr>
          <a:lstStyle/>
          <a:p>
            <a:r>
              <a:rPr lang="en-US"/>
              <a:t>Click to edit Master title style</a:t>
            </a:r>
            <a:endParaRPr dirty="0"/>
          </a:p>
        </p:txBody>
      </p:sp>
      <p:sp>
        <p:nvSpPr>
          <p:cNvPr id="3" name="Text Placeholder 2"/>
          <p:cNvSpPr>
            <a:spLocks noGrp="1"/>
          </p:cNvSpPr>
          <p:nvPr>
            <p:ph type="body" idx="1"/>
          </p:nvPr>
        </p:nvSpPr>
        <p:spPr>
          <a:xfrm>
            <a:off x="531812" y="1524000"/>
            <a:ext cx="5413248" cy="762000"/>
          </a:xfrm>
        </p:spPr>
        <p:txBody>
          <a:bodyPr anchor="ctr">
            <a:noAutofit/>
          </a:bodyPr>
          <a:lstStyle>
            <a:lvl1pPr marL="0" indent="0">
              <a:spcBef>
                <a:spcPts val="0"/>
              </a:spcBef>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31812" y="2362200"/>
            <a:ext cx="5413248" cy="35814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0" name="Straight Connector 9"/>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5" name="Text Placeholder 4"/>
          <p:cNvSpPr>
            <a:spLocks noGrp="1"/>
          </p:cNvSpPr>
          <p:nvPr>
            <p:ph type="body" sz="quarter" idx="3"/>
          </p:nvPr>
        </p:nvSpPr>
        <p:spPr>
          <a:xfrm>
            <a:off x="6243764" y="1524000"/>
            <a:ext cx="5413248" cy="762000"/>
          </a:xfrm>
        </p:spPr>
        <p:txBody>
          <a:bodyPr anchor="ctr">
            <a:noAutofit/>
          </a:bodyPr>
          <a:lstStyle>
            <a:lvl1pPr marL="0" indent="0">
              <a:spcBef>
                <a:spcPts val="0"/>
              </a:spcBef>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43764" y="2362200"/>
            <a:ext cx="5413248" cy="35814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6710170" y="6556248"/>
            <a:ext cx="1226398" cy="182880"/>
          </a:xfrm>
          <a:prstGeom prst="rect">
            <a:avLst/>
          </a:prstGeom>
        </p:spPr>
        <p:txBody>
          <a:bodyPr>
            <a:noAutofit/>
          </a:bodyPr>
          <a:lstStyle/>
          <a:p>
            <a:endParaRPr dirty="0">
              <a:solidFill>
                <a:srgbClr val="5F5F5F">
                  <a:lumMod val="60000"/>
                  <a:lumOff val="40000"/>
                </a:srgbClr>
              </a:solidFill>
            </a:endParaRPr>
          </a:p>
        </p:txBody>
      </p:sp>
      <p:sp>
        <p:nvSpPr>
          <p:cNvPr id="8" name="Footer Placeholder 7"/>
          <p:cNvSpPr>
            <a:spLocks noGrp="1"/>
          </p:cNvSpPr>
          <p:nvPr>
            <p:ph type="ftr" sz="quarter" idx="11"/>
          </p:nvPr>
        </p:nvSpPr>
        <p:spPr>
          <a:xfrm>
            <a:off x="7643020" y="4912505"/>
            <a:ext cx="2498723" cy="182880"/>
          </a:xfrm>
          <a:prstGeom prst="rect">
            <a:avLst/>
          </a:prstGeom>
        </p:spPr>
        <p:txBody>
          <a:bodyPr>
            <a:noAutofit/>
          </a:bodyPr>
          <a:lstStyle/>
          <a:p>
            <a:endParaRPr dirty="0">
              <a:solidFill>
                <a:srgbClr val="5F5F5F">
                  <a:lumMod val="60000"/>
                  <a:lumOff val="40000"/>
                </a:srgbClr>
              </a:solidFill>
            </a:endParaRPr>
          </a:p>
        </p:txBody>
      </p:sp>
    </p:spTree>
    <p:extLst>
      <p:ext uri="{BB962C8B-B14F-4D97-AF65-F5344CB8AC3E}">
        <p14:creationId xmlns:p14="http://schemas.microsoft.com/office/powerpoint/2010/main" val="3787001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a:xfrm>
            <a:off x="6710170" y="6556248"/>
            <a:ext cx="1226398" cy="182880"/>
          </a:xfrm>
          <a:prstGeom prst="rect">
            <a:avLst/>
          </a:prstGeom>
        </p:spPr>
        <p:txBody>
          <a:bodyPr/>
          <a:lstStyle/>
          <a:p>
            <a:endParaRPr dirty="0">
              <a:solidFill>
                <a:srgbClr val="5F5F5F">
                  <a:lumMod val="60000"/>
                  <a:lumOff val="40000"/>
                </a:srgbClr>
              </a:solidFill>
            </a:endParaRPr>
          </a:p>
        </p:txBody>
      </p:sp>
      <p:sp>
        <p:nvSpPr>
          <p:cNvPr id="6" name="TextBox 5"/>
          <p:cNvSpPr txBox="1"/>
          <p:nvPr userDrawn="1"/>
        </p:nvSpPr>
        <p:spPr>
          <a:xfrm>
            <a:off x="6683829" y="6694714"/>
            <a:ext cx="914400" cy="914400"/>
          </a:xfrm>
          <a:prstGeom prst="rect">
            <a:avLst/>
          </a:prstGeom>
          <a:noFill/>
        </p:spPr>
        <p:txBody>
          <a:bodyPr wrap="none" lIns="0" tIns="0" rIns="0" bIns="0" rtlCol="0">
            <a:noAutofit/>
          </a:bodyPr>
          <a:lstStyle/>
          <a:p>
            <a:pPr>
              <a:lnSpc>
                <a:spcPct val="90000"/>
              </a:lnSpc>
            </a:pPr>
            <a:endParaRPr lang="en-US" dirty="0"/>
          </a:p>
        </p:txBody>
      </p:sp>
    </p:spTree>
    <p:extLst>
      <p:ext uri="{BB962C8B-B14F-4D97-AF65-F5344CB8AC3E}">
        <p14:creationId xmlns:p14="http://schemas.microsoft.com/office/powerpoint/2010/main" val="3337699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and Subtitle">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a:t>Click to edit Master title style</a:t>
            </a:r>
            <a:endParaRPr dirty="0"/>
          </a:p>
        </p:txBody>
      </p:sp>
      <p:sp>
        <p:nvSpPr>
          <p:cNvPr id="6" name="Text Placeholder 12"/>
          <p:cNvSpPr>
            <a:spLocks noGrp="1"/>
          </p:cNvSpPr>
          <p:nvPr>
            <p:ph type="body" sz="quarter" idx="13" hasCustomPrompt="1"/>
          </p:nvPr>
        </p:nvSpPr>
        <p:spPr>
          <a:xfrm>
            <a:off x="531814" y="1373741"/>
            <a:ext cx="11125198" cy="343299"/>
          </a:xfr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subtitle</a:t>
            </a:r>
          </a:p>
        </p:txBody>
      </p:sp>
      <p:sp>
        <p:nvSpPr>
          <p:cNvPr id="3" name="Date Placeholder 2"/>
          <p:cNvSpPr>
            <a:spLocks noGrp="1"/>
          </p:cNvSpPr>
          <p:nvPr>
            <p:ph type="dt" sz="half" idx="10"/>
          </p:nvPr>
        </p:nvSpPr>
        <p:spPr>
          <a:xfrm>
            <a:off x="6710170" y="6556248"/>
            <a:ext cx="1226398" cy="182880"/>
          </a:xfrm>
          <a:prstGeom prst="rect">
            <a:avLst/>
          </a:prstGeom>
        </p:spPr>
        <p:txBody>
          <a:bodyPr/>
          <a:lstStyle/>
          <a:p>
            <a:endParaRPr dirty="0">
              <a:solidFill>
                <a:srgbClr val="5F5F5F">
                  <a:lumMod val="60000"/>
                  <a:lumOff val="40000"/>
                </a:srgbClr>
              </a:solidFill>
            </a:endParaRPr>
          </a:p>
        </p:txBody>
      </p:sp>
      <p:sp>
        <p:nvSpPr>
          <p:cNvPr id="4" name="Footer Placeholder 3"/>
          <p:cNvSpPr>
            <a:spLocks noGrp="1"/>
          </p:cNvSpPr>
          <p:nvPr>
            <p:ph type="ftr" sz="quarter" idx="11"/>
          </p:nvPr>
        </p:nvSpPr>
        <p:spPr>
          <a:xfrm>
            <a:off x="7643020" y="4912505"/>
            <a:ext cx="2498723" cy="182880"/>
          </a:xfrm>
          <a:prstGeom prst="rect">
            <a:avLst/>
          </a:prstGeom>
        </p:spPr>
        <p:txBody>
          <a:bodyPr/>
          <a:lstStyle/>
          <a:p>
            <a:endParaRPr dirty="0">
              <a:solidFill>
                <a:srgbClr val="5F5F5F">
                  <a:lumMod val="60000"/>
                  <a:lumOff val="40000"/>
                </a:srgbClr>
              </a:solidFill>
            </a:endParaRPr>
          </a:p>
        </p:txBody>
      </p:sp>
    </p:spTree>
    <p:extLst>
      <p:ext uri="{BB962C8B-B14F-4D97-AF65-F5344CB8AC3E}">
        <p14:creationId xmlns:p14="http://schemas.microsoft.com/office/powerpoint/2010/main" val="4163620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710170" y="6556248"/>
            <a:ext cx="1226398" cy="182880"/>
          </a:xfrm>
          <a:prstGeom prst="rect">
            <a:avLst/>
          </a:prstGeom>
        </p:spPr>
        <p:txBody>
          <a:bodyPr/>
          <a:lstStyle/>
          <a:p>
            <a:endParaRPr dirty="0">
              <a:solidFill>
                <a:srgbClr val="5F5F5F">
                  <a:lumMod val="60000"/>
                  <a:lumOff val="40000"/>
                </a:srgbClr>
              </a:solidFill>
            </a:endParaRPr>
          </a:p>
        </p:txBody>
      </p:sp>
      <p:sp>
        <p:nvSpPr>
          <p:cNvPr id="3" name="Footer Placeholder 2"/>
          <p:cNvSpPr>
            <a:spLocks noGrp="1"/>
          </p:cNvSpPr>
          <p:nvPr>
            <p:ph type="ftr" sz="quarter" idx="11"/>
          </p:nvPr>
        </p:nvSpPr>
        <p:spPr>
          <a:xfrm>
            <a:off x="7643020" y="4912505"/>
            <a:ext cx="2498723" cy="182880"/>
          </a:xfrm>
          <a:prstGeom prst="rect">
            <a:avLst/>
          </a:prstGeom>
        </p:spPr>
        <p:txBody>
          <a:bodyPr/>
          <a:lstStyle/>
          <a:p>
            <a:endParaRPr dirty="0">
              <a:solidFill>
                <a:srgbClr val="5F5F5F">
                  <a:lumMod val="60000"/>
                  <a:lumOff val="40000"/>
                </a:srgbClr>
              </a:solidFill>
            </a:endParaRPr>
          </a:p>
        </p:txBody>
      </p:sp>
      <p:sp>
        <p:nvSpPr>
          <p:cNvPr id="4" name="Slide Number Placeholder 3"/>
          <p:cNvSpPr>
            <a:spLocks noGrp="1"/>
          </p:cNvSpPr>
          <p:nvPr>
            <p:ph type="sldNum" sz="quarter" idx="12"/>
          </p:nvPr>
        </p:nvSpPr>
        <p:spPr>
          <a:xfrm>
            <a:off x="11276011" y="6556248"/>
            <a:ext cx="381661" cy="182880"/>
          </a:xfrm>
          <a:prstGeom prst="rect">
            <a:avLst/>
          </a:prstGeom>
        </p:spPr>
        <p:txBody>
          <a:bodyPr/>
          <a:lstStyle/>
          <a:p>
            <a:fld id="{C51EAA63-D034-42AE-91FA-B13B9518C7BE}" type="slidenum">
              <a:rPr>
                <a:solidFill>
                  <a:srgbClr val="5F5F5F">
                    <a:lumMod val="60000"/>
                    <a:lumOff val="40000"/>
                  </a:srgbClr>
                </a:solidFill>
              </a:rPr>
              <a:pPr/>
              <a:t>‹N›</a:t>
            </a:fld>
            <a:endParaRPr dirty="0">
              <a:solidFill>
                <a:srgbClr val="5F5F5F">
                  <a:lumMod val="60000"/>
                  <a:lumOff val="40000"/>
                </a:srgbClr>
              </a:solidFill>
            </a:endParaRPr>
          </a:p>
        </p:txBody>
      </p:sp>
    </p:spTree>
    <p:extLst>
      <p:ext uri="{BB962C8B-B14F-4D97-AF65-F5344CB8AC3E}">
        <p14:creationId xmlns:p14="http://schemas.microsoft.com/office/powerpoint/2010/main" val="3608229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noAutofit/>
          </a:bodyPr>
          <a:lstStyle/>
          <a:p>
            <a:r>
              <a:rPr lang="en-US"/>
              <a:t>Click to edit Master title style</a:t>
            </a:r>
            <a:endParaRPr dirty="0"/>
          </a:p>
        </p:txBody>
      </p:sp>
      <p:sp>
        <p:nvSpPr>
          <p:cNvPr id="3" name="Content Placeholder 2" descr="Chart using colors from the approved palette included here"/>
          <p:cNvSpPr>
            <a:spLocks noGrp="1"/>
          </p:cNvSpPr>
          <p:nvPr>
            <p:ph idx="1"/>
          </p:nvPr>
        </p:nvSpPr>
        <p:spPr>
          <a:xfrm>
            <a:off x="531662" y="1524000"/>
            <a:ext cx="7589520"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777288" y="1524001"/>
            <a:ext cx="2879725" cy="4419600"/>
          </a:xfrm>
        </p:spPr>
        <p:txBody>
          <a:bodyPr>
            <a:noAutofit/>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710170" y="6556248"/>
            <a:ext cx="1226398" cy="182880"/>
          </a:xfrm>
          <a:prstGeom prst="rect">
            <a:avLst/>
          </a:prstGeom>
        </p:spPr>
        <p:txBody>
          <a:bodyPr/>
          <a:lstStyle/>
          <a:p>
            <a:endParaRPr dirty="0">
              <a:solidFill>
                <a:srgbClr val="5F5F5F">
                  <a:lumMod val="60000"/>
                  <a:lumOff val="40000"/>
                </a:srgbClr>
              </a:solidFill>
            </a:endParaRPr>
          </a:p>
        </p:txBody>
      </p:sp>
      <p:sp>
        <p:nvSpPr>
          <p:cNvPr id="6" name="Footer Placeholder 5"/>
          <p:cNvSpPr>
            <a:spLocks noGrp="1"/>
          </p:cNvSpPr>
          <p:nvPr>
            <p:ph type="ftr" sz="quarter" idx="11"/>
          </p:nvPr>
        </p:nvSpPr>
        <p:spPr>
          <a:xfrm>
            <a:off x="7643020" y="4912505"/>
            <a:ext cx="2498723" cy="182880"/>
          </a:xfrm>
          <a:prstGeom prst="rect">
            <a:avLst/>
          </a:prstGeom>
        </p:spPr>
        <p:txBody>
          <a:bodyPr/>
          <a:lstStyle/>
          <a:p>
            <a:endParaRPr dirty="0">
              <a:solidFill>
                <a:srgbClr val="5F5F5F">
                  <a:lumMod val="60000"/>
                  <a:lumOff val="40000"/>
                </a:srgbClr>
              </a:solidFill>
            </a:endParaRPr>
          </a:p>
        </p:txBody>
      </p:sp>
      <p:sp>
        <p:nvSpPr>
          <p:cNvPr id="7" name="Slide Number Placeholder 6"/>
          <p:cNvSpPr>
            <a:spLocks noGrp="1"/>
          </p:cNvSpPr>
          <p:nvPr>
            <p:ph type="sldNum" sz="quarter" idx="12"/>
          </p:nvPr>
        </p:nvSpPr>
        <p:spPr>
          <a:xfrm>
            <a:off x="11276011" y="6556248"/>
            <a:ext cx="381661" cy="182880"/>
          </a:xfrm>
          <a:prstGeom prst="rect">
            <a:avLst/>
          </a:prstGeom>
        </p:spPr>
        <p:txBody>
          <a:bodyPr/>
          <a:lstStyle/>
          <a:p>
            <a:fld id="{C51EAA63-D034-42AE-91FA-B13B9518C7BE}" type="slidenum">
              <a:rPr>
                <a:solidFill>
                  <a:srgbClr val="5F5F5F">
                    <a:lumMod val="60000"/>
                    <a:lumOff val="40000"/>
                  </a:srgbClr>
                </a:solidFill>
              </a:rPr>
              <a:pPr/>
              <a:t>‹N›</a:t>
            </a:fld>
            <a:endParaRPr dirty="0">
              <a:solidFill>
                <a:srgbClr val="5F5F5F">
                  <a:lumMod val="60000"/>
                  <a:lumOff val="40000"/>
                </a:srgbClr>
              </a:solidFill>
            </a:endParaRPr>
          </a:p>
        </p:txBody>
      </p:sp>
    </p:spTree>
    <p:extLst>
      <p:ext uri="{BB962C8B-B14F-4D97-AF65-F5344CB8AC3E}">
        <p14:creationId xmlns:p14="http://schemas.microsoft.com/office/powerpoint/2010/main" val="3457850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noAutofit/>
          </a:bodyPr>
          <a:lstStyle/>
          <a:p>
            <a:r>
              <a:rPr lang="en-US"/>
              <a:t>Click to edit Master title style</a:t>
            </a:r>
            <a:endParaRPr dirty="0"/>
          </a:p>
        </p:txBody>
      </p:sp>
      <p:sp>
        <p:nvSpPr>
          <p:cNvPr id="3" name="Picture Placeholder 2" descr="4-color photo can be included here"/>
          <p:cNvSpPr>
            <a:spLocks noGrp="1"/>
          </p:cNvSpPr>
          <p:nvPr>
            <p:ph type="pic" idx="1"/>
          </p:nvPr>
        </p:nvSpPr>
        <p:spPr bwMode="gray">
          <a:xfrm>
            <a:off x="531813" y="1524000"/>
            <a:ext cx="6095999" cy="4416725"/>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4" name="Text Placeholder 3"/>
          <p:cNvSpPr>
            <a:spLocks noGrp="1"/>
          </p:cNvSpPr>
          <p:nvPr>
            <p:ph type="body" sz="half" idx="2"/>
          </p:nvPr>
        </p:nvSpPr>
        <p:spPr>
          <a:xfrm>
            <a:off x="7008812" y="1524000"/>
            <a:ext cx="4648201" cy="4419600"/>
          </a:xfrm>
        </p:spPr>
        <p:txBody>
          <a:bodyPr>
            <a:noAutofit/>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710170" y="6556248"/>
            <a:ext cx="1226398" cy="182880"/>
          </a:xfrm>
          <a:prstGeom prst="rect">
            <a:avLst/>
          </a:prstGeom>
        </p:spPr>
        <p:txBody>
          <a:bodyPr/>
          <a:lstStyle/>
          <a:p>
            <a:endParaRPr dirty="0">
              <a:solidFill>
                <a:srgbClr val="5F5F5F">
                  <a:lumMod val="60000"/>
                  <a:lumOff val="40000"/>
                </a:srgbClr>
              </a:solidFill>
            </a:endParaRPr>
          </a:p>
        </p:txBody>
      </p:sp>
      <p:sp>
        <p:nvSpPr>
          <p:cNvPr id="6" name="Footer Placeholder 5"/>
          <p:cNvSpPr>
            <a:spLocks noGrp="1"/>
          </p:cNvSpPr>
          <p:nvPr>
            <p:ph type="ftr" sz="quarter" idx="11"/>
          </p:nvPr>
        </p:nvSpPr>
        <p:spPr>
          <a:xfrm>
            <a:off x="7643020" y="4912505"/>
            <a:ext cx="2498723" cy="182880"/>
          </a:xfrm>
          <a:prstGeom prst="rect">
            <a:avLst/>
          </a:prstGeom>
        </p:spPr>
        <p:txBody>
          <a:bodyPr/>
          <a:lstStyle/>
          <a:p>
            <a:endParaRPr dirty="0">
              <a:solidFill>
                <a:srgbClr val="5F5F5F">
                  <a:lumMod val="60000"/>
                  <a:lumOff val="40000"/>
                </a:srgbClr>
              </a:solidFill>
            </a:endParaRPr>
          </a:p>
        </p:txBody>
      </p:sp>
      <p:sp>
        <p:nvSpPr>
          <p:cNvPr id="7" name="Slide Number Placeholder 6"/>
          <p:cNvSpPr>
            <a:spLocks noGrp="1"/>
          </p:cNvSpPr>
          <p:nvPr>
            <p:ph type="sldNum" sz="quarter" idx="12"/>
          </p:nvPr>
        </p:nvSpPr>
        <p:spPr>
          <a:xfrm>
            <a:off x="11276011" y="6556248"/>
            <a:ext cx="381661" cy="182880"/>
          </a:xfrm>
          <a:prstGeom prst="rect">
            <a:avLst/>
          </a:prstGeom>
        </p:spPr>
        <p:txBody>
          <a:bodyPr/>
          <a:lstStyle/>
          <a:p>
            <a:fld id="{C51EAA63-D034-42AE-91FA-B13B9518C7BE}" type="slidenum">
              <a:rPr>
                <a:solidFill>
                  <a:srgbClr val="5F5F5F">
                    <a:lumMod val="60000"/>
                    <a:lumOff val="40000"/>
                  </a:srgbClr>
                </a:solidFill>
              </a:rPr>
              <a:pPr/>
              <a:t>‹N›</a:t>
            </a:fld>
            <a:endParaRPr dirty="0">
              <a:solidFill>
                <a:srgbClr val="5F5F5F">
                  <a:lumMod val="60000"/>
                  <a:lumOff val="40000"/>
                </a:srgbClr>
              </a:solidFill>
            </a:endParaRPr>
          </a:p>
        </p:txBody>
      </p:sp>
    </p:spTree>
    <p:extLst>
      <p:ext uri="{BB962C8B-B14F-4D97-AF65-F5344CB8AC3E}">
        <p14:creationId xmlns:p14="http://schemas.microsoft.com/office/powerpoint/2010/main" val="3058274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wo Pictures with Captions">
    <p:spTree>
      <p:nvGrpSpPr>
        <p:cNvPr id="1" name=""/>
        <p:cNvGrpSpPr/>
        <p:nvPr/>
      </p:nvGrpSpPr>
      <p:grpSpPr>
        <a:xfrm>
          <a:off x="0" y="0"/>
          <a:ext cx="0" cy="0"/>
          <a:chOff x="0" y="0"/>
          <a:chExt cx="0" cy="0"/>
        </a:xfrm>
      </p:grpSpPr>
      <p:sp>
        <p:nvSpPr>
          <p:cNvPr id="11" name="Title 10"/>
          <p:cNvSpPr>
            <a:spLocks noGrp="1"/>
          </p:cNvSpPr>
          <p:nvPr>
            <p:ph type="title"/>
          </p:nvPr>
        </p:nvSpPr>
        <p:spPr/>
        <p:txBody>
          <a:bodyPr>
            <a:noAutofit/>
          </a:bodyPr>
          <a:lstStyle/>
          <a:p>
            <a:r>
              <a:rPr lang="en-US"/>
              <a:t>Click to edit Master title style</a:t>
            </a:r>
            <a:endParaRPr dirty="0"/>
          </a:p>
        </p:txBody>
      </p:sp>
      <p:sp>
        <p:nvSpPr>
          <p:cNvPr id="3" name="Picture Placeholder 2" descr="Two 4-color photos can be included here"/>
          <p:cNvSpPr>
            <a:spLocks noGrp="1"/>
          </p:cNvSpPr>
          <p:nvPr>
            <p:ph type="pic" idx="1"/>
          </p:nvPr>
        </p:nvSpPr>
        <p:spPr bwMode="gray">
          <a:xfrm>
            <a:off x="531813" y="1524000"/>
            <a:ext cx="5413248" cy="347472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4" name="Text Placeholder 3"/>
          <p:cNvSpPr>
            <a:spLocks noGrp="1"/>
          </p:cNvSpPr>
          <p:nvPr>
            <p:ph type="body" sz="half" idx="2"/>
          </p:nvPr>
        </p:nvSpPr>
        <p:spPr>
          <a:xfrm>
            <a:off x="531812" y="5105400"/>
            <a:ext cx="5410200" cy="838200"/>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8" name="Straight Connector 7"/>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9" name="Picture Placeholder 2"/>
          <p:cNvSpPr>
            <a:spLocks noGrp="1"/>
          </p:cNvSpPr>
          <p:nvPr>
            <p:ph type="pic" idx="13"/>
          </p:nvPr>
        </p:nvSpPr>
        <p:spPr bwMode="gray">
          <a:xfrm>
            <a:off x="6246812" y="1524000"/>
            <a:ext cx="5413248" cy="347472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10" name="Text Placeholder 3"/>
          <p:cNvSpPr>
            <a:spLocks noGrp="1"/>
          </p:cNvSpPr>
          <p:nvPr>
            <p:ph type="body" sz="half" idx="14"/>
          </p:nvPr>
        </p:nvSpPr>
        <p:spPr>
          <a:xfrm>
            <a:off x="6246811" y="5105400"/>
            <a:ext cx="5410200" cy="838200"/>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710170" y="6556248"/>
            <a:ext cx="1226398" cy="182880"/>
          </a:xfrm>
          <a:prstGeom prst="rect">
            <a:avLst/>
          </a:prstGeom>
        </p:spPr>
        <p:txBody>
          <a:bodyPr/>
          <a:lstStyle/>
          <a:p>
            <a:endParaRPr dirty="0">
              <a:solidFill>
                <a:srgbClr val="5F5F5F">
                  <a:lumMod val="60000"/>
                  <a:lumOff val="40000"/>
                </a:srgbClr>
              </a:solidFill>
            </a:endParaRPr>
          </a:p>
        </p:txBody>
      </p:sp>
      <p:sp>
        <p:nvSpPr>
          <p:cNvPr id="6" name="Footer Placeholder 5"/>
          <p:cNvSpPr>
            <a:spLocks noGrp="1"/>
          </p:cNvSpPr>
          <p:nvPr>
            <p:ph type="ftr" sz="quarter" idx="11"/>
          </p:nvPr>
        </p:nvSpPr>
        <p:spPr>
          <a:xfrm>
            <a:off x="7643020" y="4912505"/>
            <a:ext cx="2498723" cy="182880"/>
          </a:xfrm>
          <a:prstGeom prst="rect">
            <a:avLst/>
          </a:prstGeom>
        </p:spPr>
        <p:txBody>
          <a:bodyPr/>
          <a:lstStyle/>
          <a:p>
            <a:endParaRPr dirty="0">
              <a:solidFill>
                <a:srgbClr val="5F5F5F">
                  <a:lumMod val="60000"/>
                  <a:lumOff val="40000"/>
                </a:srgbClr>
              </a:solidFill>
            </a:endParaRPr>
          </a:p>
        </p:txBody>
      </p:sp>
      <p:sp>
        <p:nvSpPr>
          <p:cNvPr id="7" name="Slide Number Placeholder 6"/>
          <p:cNvSpPr>
            <a:spLocks noGrp="1"/>
          </p:cNvSpPr>
          <p:nvPr>
            <p:ph type="sldNum" sz="quarter" idx="12"/>
          </p:nvPr>
        </p:nvSpPr>
        <p:spPr>
          <a:xfrm>
            <a:off x="11276011" y="6556248"/>
            <a:ext cx="381661" cy="182880"/>
          </a:xfrm>
          <a:prstGeom prst="rect">
            <a:avLst/>
          </a:prstGeom>
        </p:spPr>
        <p:txBody>
          <a:bodyPr/>
          <a:lstStyle/>
          <a:p>
            <a:fld id="{C51EAA63-D034-42AE-91FA-B13B9518C7BE}" type="slidenum">
              <a:rPr>
                <a:solidFill>
                  <a:srgbClr val="5F5F5F">
                    <a:lumMod val="60000"/>
                    <a:lumOff val="40000"/>
                  </a:srgbClr>
                </a:solidFill>
              </a:rPr>
              <a:pPr/>
              <a:t>‹N›</a:t>
            </a:fld>
            <a:endParaRPr dirty="0">
              <a:solidFill>
                <a:srgbClr val="5F5F5F">
                  <a:lumMod val="60000"/>
                  <a:lumOff val="40000"/>
                </a:srgbClr>
              </a:solidFill>
            </a:endParaRPr>
          </a:p>
        </p:txBody>
      </p:sp>
    </p:spTree>
    <p:extLst>
      <p:ext uri="{BB962C8B-B14F-4D97-AF65-F5344CB8AC3E}">
        <p14:creationId xmlns:p14="http://schemas.microsoft.com/office/powerpoint/2010/main" val="908982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hree Pictures with Captions">
    <p:spTree>
      <p:nvGrpSpPr>
        <p:cNvPr id="1" name=""/>
        <p:cNvGrpSpPr/>
        <p:nvPr/>
      </p:nvGrpSpPr>
      <p:grpSpPr>
        <a:xfrm>
          <a:off x="0" y="0"/>
          <a:ext cx="0" cy="0"/>
          <a:chOff x="0" y="0"/>
          <a:chExt cx="0" cy="0"/>
        </a:xfrm>
      </p:grpSpPr>
      <p:sp>
        <p:nvSpPr>
          <p:cNvPr id="8" name="Title 7"/>
          <p:cNvSpPr>
            <a:spLocks noGrp="1"/>
          </p:cNvSpPr>
          <p:nvPr>
            <p:ph type="title"/>
          </p:nvPr>
        </p:nvSpPr>
        <p:spPr/>
        <p:txBody>
          <a:bodyPr>
            <a:noAutofit/>
          </a:bodyPr>
          <a:lstStyle/>
          <a:p>
            <a:r>
              <a:rPr lang="en-US"/>
              <a:t>Click to edit Master title style</a:t>
            </a:r>
            <a:endParaRPr dirty="0"/>
          </a:p>
        </p:txBody>
      </p:sp>
      <p:sp>
        <p:nvSpPr>
          <p:cNvPr id="3" name="Picture Placeholder 2" descr="Three 4-color photos can be included here"/>
          <p:cNvSpPr>
            <a:spLocks noGrp="1"/>
          </p:cNvSpPr>
          <p:nvPr>
            <p:ph type="pic" idx="1"/>
          </p:nvPr>
        </p:nvSpPr>
        <p:spPr bwMode="gray">
          <a:xfrm>
            <a:off x="531813" y="1524000"/>
            <a:ext cx="3474720" cy="304800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4" name="Text Placeholder 3"/>
          <p:cNvSpPr>
            <a:spLocks noGrp="1"/>
          </p:cNvSpPr>
          <p:nvPr>
            <p:ph type="body" sz="half" idx="2"/>
          </p:nvPr>
        </p:nvSpPr>
        <p:spPr>
          <a:xfrm>
            <a:off x="531812" y="4701396"/>
            <a:ext cx="3474720" cy="1242204"/>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1" name="Straight Connector 10"/>
          <p:cNvCxnSpPr/>
          <p:nvPr/>
        </p:nvCxnSpPr>
        <p:spPr bwMode="ltGray">
          <a:xfrm>
            <a:off x="418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9" name="Picture Placeholder 2"/>
          <p:cNvSpPr>
            <a:spLocks noGrp="1"/>
          </p:cNvSpPr>
          <p:nvPr>
            <p:ph type="pic" idx="13"/>
          </p:nvPr>
        </p:nvSpPr>
        <p:spPr bwMode="gray">
          <a:xfrm>
            <a:off x="4357052" y="1524000"/>
            <a:ext cx="3474720" cy="304800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10" name="Text Placeholder 3"/>
          <p:cNvSpPr>
            <a:spLocks noGrp="1"/>
          </p:cNvSpPr>
          <p:nvPr>
            <p:ph type="body" sz="half" idx="14"/>
          </p:nvPr>
        </p:nvSpPr>
        <p:spPr>
          <a:xfrm>
            <a:off x="4357052" y="4701396"/>
            <a:ext cx="3474720" cy="1242204"/>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2" name="Straight Connector 11"/>
          <p:cNvCxnSpPr/>
          <p:nvPr/>
        </p:nvCxnSpPr>
        <p:spPr bwMode="ltGray">
          <a:xfrm>
            <a:off x="799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3" name="Picture Placeholder 2"/>
          <p:cNvSpPr>
            <a:spLocks noGrp="1"/>
          </p:cNvSpPr>
          <p:nvPr>
            <p:ph type="pic" idx="15"/>
          </p:nvPr>
        </p:nvSpPr>
        <p:spPr bwMode="gray">
          <a:xfrm>
            <a:off x="8182292" y="1524000"/>
            <a:ext cx="3474720" cy="304800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14" name="Text Placeholder 3"/>
          <p:cNvSpPr>
            <a:spLocks noGrp="1"/>
          </p:cNvSpPr>
          <p:nvPr>
            <p:ph type="body" sz="half" idx="16"/>
          </p:nvPr>
        </p:nvSpPr>
        <p:spPr>
          <a:xfrm>
            <a:off x="8182292" y="4701396"/>
            <a:ext cx="3474720" cy="1242204"/>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710170" y="6556248"/>
            <a:ext cx="1226398" cy="182880"/>
          </a:xfrm>
          <a:prstGeom prst="rect">
            <a:avLst/>
          </a:prstGeom>
        </p:spPr>
        <p:txBody>
          <a:bodyPr/>
          <a:lstStyle/>
          <a:p>
            <a:endParaRPr dirty="0">
              <a:solidFill>
                <a:srgbClr val="5F5F5F">
                  <a:lumMod val="60000"/>
                  <a:lumOff val="40000"/>
                </a:srgbClr>
              </a:solidFill>
            </a:endParaRPr>
          </a:p>
        </p:txBody>
      </p:sp>
      <p:sp>
        <p:nvSpPr>
          <p:cNvPr id="6" name="Footer Placeholder 5"/>
          <p:cNvSpPr>
            <a:spLocks noGrp="1"/>
          </p:cNvSpPr>
          <p:nvPr>
            <p:ph type="ftr" sz="quarter" idx="11"/>
          </p:nvPr>
        </p:nvSpPr>
        <p:spPr>
          <a:xfrm>
            <a:off x="7643020" y="4912505"/>
            <a:ext cx="2498723" cy="182880"/>
          </a:xfrm>
          <a:prstGeom prst="rect">
            <a:avLst/>
          </a:prstGeom>
        </p:spPr>
        <p:txBody>
          <a:bodyPr/>
          <a:lstStyle/>
          <a:p>
            <a:endParaRPr dirty="0">
              <a:solidFill>
                <a:srgbClr val="5F5F5F">
                  <a:lumMod val="60000"/>
                  <a:lumOff val="40000"/>
                </a:srgbClr>
              </a:solidFill>
            </a:endParaRPr>
          </a:p>
        </p:txBody>
      </p:sp>
      <p:sp>
        <p:nvSpPr>
          <p:cNvPr id="7" name="Slide Number Placeholder 6"/>
          <p:cNvSpPr>
            <a:spLocks noGrp="1"/>
          </p:cNvSpPr>
          <p:nvPr>
            <p:ph type="sldNum" sz="quarter" idx="12"/>
          </p:nvPr>
        </p:nvSpPr>
        <p:spPr>
          <a:xfrm>
            <a:off x="11276011" y="6556248"/>
            <a:ext cx="381661" cy="182880"/>
          </a:xfrm>
          <a:prstGeom prst="rect">
            <a:avLst/>
          </a:prstGeom>
        </p:spPr>
        <p:txBody>
          <a:bodyPr/>
          <a:lstStyle/>
          <a:p>
            <a:fld id="{C51EAA63-D034-42AE-91FA-B13B9518C7BE}" type="slidenum">
              <a:rPr>
                <a:solidFill>
                  <a:srgbClr val="5F5F5F">
                    <a:lumMod val="60000"/>
                    <a:lumOff val="40000"/>
                  </a:srgbClr>
                </a:solidFill>
              </a:rPr>
              <a:pPr/>
              <a:t>‹N›</a:t>
            </a:fld>
            <a:endParaRPr dirty="0">
              <a:solidFill>
                <a:srgbClr val="5F5F5F">
                  <a:lumMod val="60000"/>
                  <a:lumOff val="40000"/>
                </a:srgbClr>
              </a:solidFill>
            </a:endParaRPr>
          </a:p>
        </p:txBody>
      </p:sp>
    </p:spTree>
    <p:extLst>
      <p:ext uri="{BB962C8B-B14F-4D97-AF65-F5344CB8AC3E}">
        <p14:creationId xmlns:p14="http://schemas.microsoft.com/office/powerpoint/2010/main" val="2790854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martphone and Tablet: Horizontal">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Click to edit Master title style</a:t>
            </a:r>
            <a:endParaRPr dirty="0"/>
          </a:p>
        </p:txBody>
      </p:sp>
      <p:pic>
        <p:nvPicPr>
          <p:cNvPr id="2" name="Picture 1" descr="Photos, screen captures, graphics can be inserted in a white mobile phone and tablet"/>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916717" y="1522826"/>
            <a:ext cx="6495366" cy="4567423"/>
          </a:xfrm>
          <a:prstGeom prst="rect">
            <a:avLst/>
          </a:prstGeom>
        </p:spPr>
      </p:pic>
      <p:sp>
        <p:nvSpPr>
          <p:cNvPr id="9" name="Picture Placeholder 2"/>
          <p:cNvSpPr>
            <a:spLocks noGrp="1"/>
          </p:cNvSpPr>
          <p:nvPr>
            <p:ph type="pic" idx="13"/>
          </p:nvPr>
        </p:nvSpPr>
        <p:spPr bwMode="gray">
          <a:xfrm>
            <a:off x="4532312" y="1850231"/>
            <a:ext cx="5246688" cy="3969544"/>
          </a:xfrm>
          <a:solidFill>
            <a:schemeClr val="bg2"/>
          </a:solidFill>
          <a:ln w="12700">
            <a:solidFill>
              <a:schemeClr val="bg2"/>
            </a:solidFill>
          </a:ln>
        </p:spPr>
        <p:txBody>
          <a:bodyPr tIns="182880">
            <a:no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5" name="Date Placeholder 4"/>
          <p:cNvSpPr>
            <a:spLocks noGrp="1"/>
          </p:cNvSpPr>
          <p:nvPr>
            <p:ph type="dt" sz="half" idx="10"/>
          </p:nvPr>
        </p:nvSpPr>
        <p:spPr>
          <a:xfrm>
            <a:off x="6710170" y="6556248"/>
            <a:ext cx="1226398" cy="182880"/>
          </a:xfrm>
          <a:prstGeom prst="rect">
            <a:avLst/>
          </a:prstGeom>
        </p:spPr>
        <p:txBody>
          <a:bodyPr/>
          <a:lstStyle/>
          <a:p>
            <a:endParaRPr dirty="0">
              <a:solidFill>
                <a:srgbClr val="5F5F5F">
                  <a:lumMod val="60000"/>
                  <a:lumOff val="40000"/>
                </a:srgbClr>
              </a:solidFill>
            </a:endParaRPr>
          </a:p>
        </p:txBody>
      </p:sp>
      <p:sp>
        <p:nvSpPr>
          <p:cNvPr id="6" name="Footer Placeholder 5"/>
          <p:cNvSpPr>
            <a:spLocks noGrp="1"/>
          </p:cNvSpPr>
          <p:nvPr>
            <p:ph type="ftr" sz="quarter" idx="11"/>
          </p:nvPr>
        </p:nvSpPr>
        <p:spPr>
          <a:xfrm>
            <a:off x="7643020" y="4912505"/>
            <a:ext cx="2498723" cy="182880"/>
          </a:xfrm>
          <a:prstGeom prst="rect">
            <a:avLst/>
          </a:prstGeom>
        </p:spPr>
        <p:txBody>
          <a:bodyPr/>
          <a:lstStyle/>
          <a:p>
            <a:endParaRPr dirty="0">
              <a:solidFill>
                <a:srgbClr val="5F5F5F">
                  <a:lumMod val="60000"/>
                  <a:lumOff val="40000"/>
                </a:srgbClr>
              </a:solidFill>
            </a:endParaRPr>
          </a:p>
        </p:txBody>
      </p:sp>
      <p:pic>
        <p:nvPicPr>
          <p:cNvPr id="12" name="Picture 11" descr="Photos, screen captures, graphics can be inserted in a white mobile phone and tablet"/>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1770062" y="1828800"/>
            <a:ext cx="1840875" cy="3887139"/>
          </a:xfrm>
          <a:prstGeom prst="rect">
            <a:avLst/>
          </a:prstGeom>
        </p:spPr>
      </p:pic>
      <p:sp>
        <p:nvSpPr>
          <p:cNvPr id="13" name="Picture Placeholder 2"/>
          <p:cNvSpPr>
            <a:spLocks noGrp="1"/>
          </p:cNvSpPr>
          <p:nvPr>
            <p:ph type="pic" idx="1"/>
          </p:nvPr>
        </p:nvSpPr>
        <p:spPr bwMode="gray">
          <a:xfrm>
            <a:off x="1888693" y="2372664"/>
            <a:ext cx="1618488" cy="2834640"/>
          </a:xfrm>
          <a:solidFill>
            <a:schemeClr val="bg2"/>
          </a:solidFill>
          <a:ln w="12700">
            <a:solidFill>
              <a:schemeClr val="bg2"/>
            </a:solidFill>
          </a:ln>
        </p:spPr>
        <p:txBody>
          <a:bodyPr tIns="182880">
            <a:no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Tree>
    <p:extLst>
      <p:ext uri="{BB962C8B-B14F-4D97-AF65-F5344CB8AC3E}">
        <p14:creationId xmlns:p14="http://schemas.microsoft.com/office/powerpoint/2010/main" val="745444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martphone and Tablet: Vertical">
    <p:spTree>
      <p:nvGrpSpPr>
        <p:cNvPr id="1" name=""/>
        <p:cNvGrpSpPr/>
        <p:nvPr/>
      </p:nvGrpSpPr>
      <p:grpSpPr>
        <a:xfrm>
          <a:off x="0" y="0"/>
          <a:ext cx="0" cy="0"/>
          <a:chOff x="0" y="0"/>
          <a:chExt cx="0" cy="0"/>
        </a:xfrm>
      </p:grpSpPr>
      <p:sp>
        <p:nvSpPr>
          <p:cNvPr id="2" name="Title 1"/>
          <p:cNvSpPr>
            <a:spLocks noGrp="1"/>
          </p:cNvSpPr>
          <p:nvPr>
            <p:ph type="title"/>
          </p:nvPr>
        </p:nvSpPr>
        <p:spPr>
          <a:xfrm>
            <a:off x="531812" y="406400"/>
            <a:ext cx="5852160" cy="889000"/>
          </a:xfrm>
        </p:spPr>
        <p:txBody>
          <a:bodyPr anchor="b">
            <a:noAutofit/>
          </a:bodyPr>
          <a:lstStyle>
            <a:lvl1pPr algn="l">
              <a:defRPr sz="3600" b="0"/>
            </a:lvl1pPr>
          </a:lstStyle>
          <a:p>
            <a:r>
              <a:rPr lang="en-US"/>
              <a:t>Click to edit Master title style</a:t>
            </a:r>
            <a:endParaRPr dirty="0"/>
          </a:p>
        </p:txBody>
      </p:sp>
      <p:pic>
        <p:nvPicPr>
          <p:cNvPr id="13" name="Picture 12" descr="Photos, screen captures, graphics can be inserted in a white mobile phone and tablet"/>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3960812" y="1905000"/>
            <a:ext cx="1840875" cy="3887139"/>
          </a:xfrm>
          <a:prstGeom prst="rect">
            <a:avLst/>
          </a:prstGeom>
        </p:spPr>
      </p:pic>
      <p:sp>
        <p:nvSpPr>
          <p:cNvPr id="14" name="Picture Placeholder 2"/>
          <p:cNvSpPr>
            <a:spLocks noGrp="1"/>
          </p:cNvSpPr>
          <p:nvPr>
            <p:ph type="pic" idx="1"/>
          </p:nvPr>
        </p:nvSpPr>
        <p:spPr bwMode="gray">
          <a:xfrm>
            <a:off x="4079443" y="2448864"/>
            <a:ext cx="1618488" cy="2834640"/>
          </a:xfrm>
          <a:solidFill>
            <a:schemeClr val="bg2"/>
          </a:solidFill>
          <a:ln w="12700">
            <a:solidFill>
              <a:schemeClr val="bg2"/>
            </a:solidFill>
          </a:ln>
        </p:spPr>
        <p:txBody>
          <a:bodyPr tIns="182880">
            <a:no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pic>
        <p:nvPicPr>
          <p:cNvPr id="10" name="Picture 9" descr="Photos, screen captures, graphics can be inserted in a white mobile phone and tablet"/>
          <p:cNvPicPr>
            <a:picLocks noChangeAspect="1"/>
          </p:cNvPicPr>
          <p:nvPr/>
        </p:nvPicPr>
        <p:blipFill rotWithShape="1">
          <a:blip r:embed="rId3" cstate="screen">
            <a:extLst>
              <a:ext uri="{28A0092B-C50C-407E-A947-70E740481C1C}">
                <a14:useLocalDpi xmlns:a14="http://schemas.microsoft.com/office/drawing/2010/main"/>
              </a:ext>
            </a:extLst>
          </a:blip>
          <a:srcRect r="7518"/>
          <a:stretch/>
        </p:blipFill>
        <p:spPr>
          <a:xfrm rot="5400000">
            <a:off x="5748377" y="1113567"/>
            <a:ext cx="6007047" cy="4567423"/>
          </a:xfrm>
          <a:prstGeom prst="rect">
            <a:avLst/>
          </a:prstGeom>
        </p:spPr>
      </p:pic>
      <p:sp>
        <p:nvSpPr>
          <p:cNvPr id="9" name="Picture Placeholder 2"/>
          <p:cNvSpPr>
            <a:spLocks noGrp="1"/>
          </p:cNvSpPr>
          <p:nvPr>
            <p:ph type="pic" idx="13"/>
          </p:nvPr>
        </p:nvSpPr>
        <p:spPr bwMode="gray">
          <a:xfrm>
            <a:off x="6747673" y="1013144"/>
            <a:ext cx="3962137" cy="5252348"/>
          </a:xfrm>
          <a:solidFill>
            <a:schemeClr val="bg2"/>
          </a:solidFill>
          <a:ln w="12700">
            <a:solidFill>
              <a:schemeClr val="bg2"/>
            </a:solidFill>
          </a:ln>
        </p:spPr>
        <p:txBody>
          <a:bodyPr tIns="182880">
            <a:no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5" name="Date Placeholder 4"/>
          <p:cNvSpPr>
            <a:spLocks noGrp="1"/>
          </p:cNvSpPr>
          <p:nvPr>
            <p:ph type="dt" sz="half" idx="10"/>
          </p:nvPr>
        </p:nvSpPr>
        <p:spPr>
          <a:xfrm>
            <a:off x="6710170" y="6556248"/>
            <a:ext cx="1226398" cy="182880"/>
          </a:xfrm>
          <a:prstGeom prst="rect">
            <a:avLst/>
          </a:prstGeom>
        </p:spPr>
        <p:txBody>
          <a:bodyPr/>
          <a:lstStyle/>
          <a:p>
            <a:endParaRPr dirty="0">
              <a:solidFill>
                <a:srgbClr val="5F5F5F">
                  <a:lumMod val="60000"/>
                  <a:lumOff val="40000"/>
                </a:srgbClr>
              </a:solidFill>
            </a:endParaRPr>
          </a:p>
        </p:txBody>
      </p:sp>
      <p:sp>
        <p:nvSpPr>
          <p:cNvPr id="6" name="Footer Placeholder 5"/>
          <p:cNvSpPr>
            <a:spLocks noGrp="1"/>
          </p:cNvSpPr>
          <p:nvPr>
            <p:ph type="ftr" sz="quarter" idx="11"/>
          </p:nvPr>
        </p:nvSpPr>
        <p:spPr>
          <a:xfrm>
            <a:off x="7643020" y="4912505"/>
            <a:ext cx="2498723" cy="182880"/>
          </a:xfrm>
          <a:prstGeom prst="rect">
            <a:avLst/>
          </a:prstGeom>
        </p:spPr>
        <p:txBody>
          <a:bodyPr/>
          <a:lstStyle/>
          <a:p>
            <a:endParaRPr dirty="0">
              <a:solidFill>
                <a:srgbClr val="5F5F5F">
                  <a:lumMod val="60000"/>
                  <a:lumOff val="40000"/>
                </a:srgbClr>
              </a:solidFill>
            </a:endParaRPr>
          </a:p>
        </p:txBody>
      </p:sp>
    </p:spTree>
    <p:extLst>
      <p:ext uri="{BB962C8B-B14F-4D97-AF65-F5344CB8AC3E}">
        <p14:creationId xmlns:p14="http://schemas.microsoft.com/office/powerpoint/2010/main" val="2720634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3839"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Title Slide with Picture">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0" name="Rectangle 9" descr="Full slide 4-color photo can be inserted here"/>
          <p:cNvSpPr/>
          <p:nvPr userDrawn="1"/>
        </p:nvSpPr>
        <p:spPr bwMode="hidden">
          <a:xfrm>
            <a:off x="0" y="0"/>
            <a:ext cx="12188825" cy="6858000"/>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rgbClr val="FFFFFF"/>
              </a:solidFill>
            </a:endParaRPr>
          </a:p>
        </p:txBody>
      </p:sp>
      <p:sp>
        <p:nvSpPr>
          <p:cNvPr id="2" name="Title 1"/>
          <p:cNvSpPr>
            <a:spLocks noGrp="1"/>
          </p:cNvSpPr>
          <p:nvPr>
            <p:ph type="ctrTitle"/>
          </p:nvPr>
        </p:nvSpPr>
        <p:spPr>
          <a:xfrm>
            <a:off x="531814" y="739775"/>
            <a:ext cx="8763000" cy="1470025"/>
          </a:xfrm>
        </p:spPr>
        <p:txBody>
          <a:bodyPr/>
          <a:lstStyle>
            <a:lvl1pPr>
              <a:lnSpc>
                <a:spcPct val="80000"/>
              </a:lnSpc>
              <a:defRPr sz="4800"/>
            </a:lvl1pPr>
          </a:lstStyle>
          <a:p>
            <a:r>
              <a:rPr lang="en-US"/>
              <a:t>Click to edit Master title style</a:t>
            </a:r>
            <a:endParaRPr dirty="0"/>
          </a:p>
        </p:txBody>
      </p:sp>
      <p:sp>
        <p:nvSpPr>
          <p:cNvPr id="3" name="Subtitle 2"/>
          <p:cNvSpPr>
            <a:spLocks noGrp="1"/>
          </p:cNvSpPr>
          <p:nvPr>
            <p:ph type="subTitle" idx="1"/>
          </p:nvPr>
        </p:nvSpPr>
        <p:spPr>
          <a:xfrm>
            <a:off x="531763" y="2286000"/>
            <a:ext cx="8764141"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13" name="Text Placeholder 12"/>
          <p:cNvSpPr>
            <a:spLocks noGrp="1"/>
          </p:cNvSpPr>
          <p:nvPr>
            <p:ph type="body" sz="quarter" idx="13" hasCustomPrompt="1"/>
          </p:nvPr>
        </p:nvSpPr>
        <p:spPr>
          <a:xfrm>
            <a:off x="531814" y="3429451"/>
            <a:ext cx="8763000"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
        <p:nvSpPr>
          <p:cNvPr id="4" name="Date Placeholder 3"/>
          <p:cNvSpPr>
            <a:spLocks noGrp="1"/>
          </p:cNvSpPr>
          <p:nvPr>
            <p:ph type="dt" sz="half" idx="10"/>
          </p:nvPr>
        </p:nvSpPr>
        <p:spPr>
          <a:xfrm>
            <a:off x="6710170" y="6556248"/>
            <a:ext cx="1226398" cy="182880"/>
          </a:xfrm>
          <a:prstGeom prst="rect">
            <a:avLst/>
          </a:prstGeom>
        </p:spPr>
        <p:txBody>
          <a:bodyPr/>
          <a:lstStyle/>
          <a:p>
            <a:endParaRPr dirty="0">
              <a:solidFill>
                <a:srgbClr val="FFFFFF">
                  <a:lumMod val="60000"/>
                  <a:lumOff val="40000"/>
                </a:srgbClr>
              </a:solidFill>
            </a:endParaRPr>
          </a:p>
        </p:txBody>
      </p:sp>
      <p:sp>
        <p:nvSpPr>
          <p:cNvPr id="5" name="Footer Placeholder 4"/>
          <p:cNvSpPr>
            <a:spLocks noGrp="1"/>
          </p:cNvSpPr>
          <p:nvPr>
            <p:ph type="ftr" sz="quarter" idx="11"/>
          </p:nvPr>
        </p:nvSpPr>
        <p:spPr>
          <a:xfrm>
            <a:off x="7643020" y="4912505"/>
            <a:ext cx="2498723" cy="182880"/>
          </a:xfrm>
          <a:prstGeom prst="rect">
            <a:avLst/>
          </a:prstGeom>
        </p:spPr>
        <p:txBody>
          <a:bodyPr/>
          <a:lstStyle/>
          <a:p>
            <a:endParaRPr dirty="0">
              <a:solidFill>
                <a:srgbClr val="FFFFFF">
                  <a:lumMod val="60000"/>
                  <a:lumOff val="40000"/>
                </a:srgbClr>
              </a:solidFill>
            </a:endParaRPr>
          </a:p>
        </p:txBody>
      </p:sp>
      <p:pic>
        <p:nvPicPr>
          <p:cNvPr id="12" name="Oracle red badge logo"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ltGray">
          <a:xfrm>
            <a:off x="531812" y="6263640"/>
            <a:ext cx="1622861" cy="594360"/>
          </a:xfrm>
          <a:prstGeom prst="rect">
            <a:avLst/>
          </a:prstGeom>
        </p:spPr>
      </p:pic>
      <p:sp>
        <p:nvSpPr>
          <p:cNvPr id="14" name="TextBox 13"/>
          <p:cNvSpPr txBox="1"/>
          <p:nvPr userDrawn="1"/>
        </p:nvSpPr>
        <p:spPr>
          <a:xfrm>
            <a:off x="5989638" y="6556248"/>
            <a:ext cx="2787651" cy="182880"/>
          </a:xfrm>
          <a:prstGeom prst="rect">
            <a:avLst/>
          </a:prstGeom>
          <a:noFill/>
        </p:spPr>
        <p:txBody>
          <a:bodyPr wrap="none" lIns="0" tIns="0" rIns="0" bIns="0" rtlCol="0" anchor="ctr" anchorCtr="0">
            <a:noAutofit/>
          </a:bodyPr>
          <a:lstStyle/>
          <a:p>
            <a:r>
              <a:rPr lang="en-US" sz="800" dirty="0">
                <a:solidFill>
                  <a:srgbClr val="5F5F5F">
                    <a:lumMod val="60000"/>
                    <a:lumOff val="40000"/>
                  </a:srgbClr>
                </a:solidFill>
              </a:rPr>
              <a:t>Copyright © 2017</a:t>
            </a:r>
            <a:r>
              <a:rPr sz="800" dirty="0">
                <a:solidFill>
                  <a:srgbClr val="5F5F5F">
                    <a:lumMod val="60000"/>
                    <a:lumOff val="40000"/>
                  </a:srgbClr>
                </a:solidFill>
              </a:rPr>
              <a:t> Oracle and/or its affiliates. All rights reserved.  |</a:t>
            </a:r>
            <a:r>
              <a:rPr lang="en-US" sz="800" dirty="0">
                <a:solidFill>
                  <a:srgbClr val="5F5F5F">
                    <a:lumMod val="60000"/>
                    <a:lumOff val="40000"/>
                  </a:srgbClr>
                </a:solidFill>
              </a:rPr>
              <a:t> Oracle Confidential</a:t>
            </a:r>
            <a:r>
              <a:rPr lang="en-US" sz="800" baseline="0" dirty="0">
                <a:solidFill>
                  <a:srgbClr val="5F5F5F">
                    <a:lumMod val="60000"/>
                    <a:lumOff val="40000"/>
                  </a:srgbClr>
                </a:solidFill>
              </a:rPr>
              <a:t>: Internal Use Only</a:t>
            </a:r>
            <a:endParaRPr sz="800" dirty="0">
              <a:solidFill>
                <a:srgbClr val="5F5F5F">
                  <a:lumMod val="60000"/>
                  <a:lumOff val="40000"/>
                </a:srgbClr>
              </a:solidFill>
            </a:endParaRPr>
          </a:p>
        </p:txBody>
      </p:sp>
    </p:spTree>
    <p:extLst>
      <p:ext uri="{BB962C8B-B14F-4D97-AF65-F5344CB8AC3E}">
        <p14:creationId xmlns:p14="http://schemas.microsoft.com/office/powerpoint/2010/main" val="26878214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Android Smartphone and Tablet: Horizontal">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Click to edit Master title style</a:t>
            </a:r>
            <a:endParaRPr dirty="0"/>
          </a:p>
        </p:txBody>
      </p:sp>
      <p:sp>
        <p:nvSpPr>
          <p:cNvPr id="5" name="Date Placeholder 4"/>
          <p:cNvSpPr>
            <a:spLocks noGrp="1"/>
          </p:cNvSpPr>
          <p:nvPr>
            <p:ph type="dt" sz="half" idx="10"/>
          </p:nvPr>
        </p:nvSpPr>
        <p:spPr>
          <a:xfrm>
            <a:off x="6710170" y="6556248"/>
            <a:ext cx="1226398" cy="182880"/>
          </a:xfrm>
          <a:prstGeom prst="rect">
            <a:avLst/>
          </a:prstGeom>
        </p:spPr>
        <p:txBody>
          <a:bodyPr/>
          <a:lstStyle/>
          <a:p>
            <a:endParaRPr dirty="0">
              <a:solidFill>
                <a:srgbClr val="5F5F5F">
                  <a:lumMod val="60000"/>
                  <a:lumOff val="40000"/>
                </a:srgbClr>
              </a:solidFill>
            </a:endParaRPr>
          </a:p>
        </p:txBody>
      </p:sp>
      <p:sp>
        <p:nvSpPr>
          <p:cNvPr id="6" name="Footer Placeholder 5"/>
          <p:cNvSpPr>
            <a:spLocks noGrp="1"/>
          </p:cNvSpPr>
          <p:nvPr>
            <p:ph type="ftr" sz="quarter" idx="11"/>
          </p:nvPr>
        </p:nvSpPr>
        <p:spPr>
          <a:xfrm>
            <a:off x="7643020" y="4912505"/>
            <a:ext cx="2498723" cy="182880"/>
          </a:xfrm>
          <a:prstGeom prst="rect">
            <a:avLst/>
          </a:prstGeom>
        </p:spPr>
        <p:txBody>
          <a:bodyPr/>
          <a:lstStyle/>
          <a:p>
            <a:endParaRPr dirty="0">
              <a:solidFill>
                <a:srgbClr val="5F5F5F">
                  <a:lumMod val="60000"/>
                  <a:lumOff val="40000"/>
                </a:srgbClr>
              </a:solidFill>
            </a:endParaRPr>
          </a:p>
        </p:txBody>
      </p:sp>
      <p:pic>
        <p:nvPicPr>
          <p:cNvPr id="14" name="Picture 1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57675" y="1584167"/>
            <a:ext cx="5829300" cy="4109594"/>
          </a:xfrm>
          <a:prstGeom prst="rect">
            <a:avLst/>
          </a:prstGeom>
        </p:spPr>
      </p:pic>
      <p:sp>
        <p:nvSpPr>
          <p:cNvPr id="16" name="Picture Placeholder 2"/>
          <p:cNvSpPr>
            <a:spLocks noGrp="1"/>
          </p:cNvSpPr>
          <p:nvPr>
            <p:ph type="pic" idx="13"/>
          </p:nvPr>
        </p:nvSpPr>
        <p:spPr bwMode="gray">
          <a:xfrm>
            <a:off x="4532312" y="1971675"/>
            <a:ext cx="5246688" cy="3324225"/>
          </a:xfrm>
          <a:solidFill>
            <a:schemeClr val="bg2"/>
          </a:solidFill>
          <a:ln w="12700">
            <a:solidFill>
              <a:schemeClr val="bg2"/>
            </a:solidFill>
          </a:ln>
        </p:spPr>
        <p:txBody>
          <a:bodyPr tIns="182880">
            <a:no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761299" y="1981200"/>
            <a:ext cx="1877251" cy="3634952"/>
          </a:xfrm>
          <a:prstGeom prst="rect">
            <a:avLst/>
          </a:prstGeom>
        </p:spPr>
      </p:pic>
      <p:sp>
        <p:nvSpPr>
          <p:cNvPr id="18" name="Picture Placeholder 2"/>
          <p:cNvSpPr>
            <a:spLocks noGrp="1"/>
          </p:cNvSpPr>
          <p:nvPr>
            <p:ph type="pic" idx="1"/>
          </p:nvPr>
        </p:nvSpPr>
        <p:spPr bwMode="gray">
          <a:xfrm>
            <a:off x="1885137" y="2363138"/>
            <a:ext cx="1631569" cy="2894661"/>
          </a:xfrm>
          <a:solidFill>
            <a:schemeClr val="bg2"/>
          </a:solidFill>
          <a:ln w="12700">
            <a:solidFill>
              <a:schemeClr val="bg2"/>
            </a:solidFill>
          </a:ln>
        </p:spPr>
        <p:txBody>
          <a:bodyPr tIns="182880">
            <a:no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Tree>
    <p:extLst>
      <p:ext uri="{BB962C8B-B14F-4D97-AF65-F5344CB8AC3E}">
        <p14:creationId xmlns:p14="http://schemas.microsoft.com/office/powerpoint/2010/main" val="8608192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Android Smartphone and Tablet: Vertical">
    <p:spTree>
      <p:nvGrpSpPr>
        <p:cNvPr id="1" name=""/>
        <p:cNvGrpSpPr/>
        <p:nvPr/>
      </p:nvGrpSpPr>
      <p:grpSpPr>
        <a:xfrm>
          <a:off x="0" y="0"/>
          <a:ext cx="0" cy="0"/>
          <a:chOff x="0" y="0"/>
          <a:chExt cx="0" cy="0"/>
        </a:xfrm>
      </p:grpSpPr>
      <p:sp>
        <p:nvSpPr>
          <p:cNvPr id="2" name="Title 1"/>
          <p:cNvSpPr>
            <a:spLocks noGrp="1"/>
          </p:cNvSpPr>
          <p:nvPr>
            <p:ph type="title"/>
          </p:nvPr>
        </p:nvSpPr>
        <p:spPr>
          <a:xfrm>
            <a:off x="531811" y="406400"/>
            <a:ext cx="5852160" cy="889000"/>
          </a:xfrm>
        </p:spPr>
        <p:txBody>
          <a:bodyPr anchor="b">
            <a:noAutofit/>
          </a:bodyPr>
          <a:lstStyle>
            <a:lvl1pPr algn="l">
              <a:defRPr sz="3600" b="0"/>
            </a:lvl1pPr>
          </a:lstStyle>
          <a:p>
            <a:r>
              <a:rPr lang="en-US"/>
              <a:t>Click to edit Master title style</a:t>
            </a:r>
            <a:endParaRPr dirty="0"/>
          </a:p>
        </p:txBody>
      </p:sp>
      <p:sp>
        <p:nvSpPr>
          <p:cNvPr id="5" name="Date Placeholder 4"/>
          <p:cNvSpPr>
            <a:spLocks noGrp="1"/>
          </p:cNvSpPr>
          <p:nvPr>
            <p:ph type="dt" sz="half" idx="10"/>
          </p:nvPr>
        </p:nvSpPr>
        <p:spPr>
          <a:xfrm>
            <a:off x="6710170" y="6556248"/>
            <a:ext cx="1226398" cy="182880"/>
          </a:xfrm>
          <a:prstGeom prst="rect">
            <a:avLst/>
          </a:prstGeom>
        </p:spPr>
        <p:txBody>
          <a:bodyPr/>
          <a:lstStyle/>
          <a:p>
            <a:endParaRPr dirty="0">
              <a:solidFill>
                <a:srgbClr val="5F5F5F">
                  <a:lumMod val="60000"/>
                  <a:lumOff val="40000"/>
                </a:srgbClr>
              </a:solidFill>
            </a:endParaRPr>
          </a:p>
        </p:txBody>
      </p:sp>
      <p:sp>
        <p:nvSpPr>
          <p:cNvPr id="6" name="Footer Placeholder 5"/>
          <p:cNvSpPr>
            <a:spLocks noGrp="1"/>
          </p:cNvSpPr>
          <p:nvPr>
            <p:ph type="ftr" sz="quarter" idx="11"/>
          </p:nvPr>
        </p:nvSpPr>
        <p:spPr>
          <a:xfrm>
            <a:off x="7643020" y="4912505"/>
            <a:ext cx="2498723" cy="182880"/>
          </a:xfrm>
          <a:prstGeom prst="rect">
            <a:avLst/>
          </a:prstGeom>
        </p:spPr>
        <p:txBody>
          <a:bodyPr/>
          <a:lstStyle/>
          <a:p>
            <a:endParaRPr dirty="0">
              <a:solidFill>
                <a:srgbClr val="5F5F5F">
                  <a:lumMod val="60000"/>
                  <a:lumOff val="40000"/>
                </a:srgbClr>
              </a:solidFill>
            </a:endParaRPr>
          </a:p>
        </p:txBody>
      </p:sp>
      <p:pic>
        <p:nvPicPr>
          <p:cNvPr id="13" name="Picture 1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rot="5400000">
            <a:off x="5794266" y="1258781"/>
            <a:ext cx="5935471" cy="4345394"/>
          </a:xfrm>
          <a:prstGeom prst="rect">
            <a:avLst/>
          </a:prstGeom>
        </p:spPr>
      </p:pic>
      <p:sp>
        <p:nvSpPr>
          <p:cNvPr id="11" name="Picture Placeholder 2"/>
          <p:cNvSpPr>
            <a:spLocks noGrp="1"/>
          </p:cNvSpPr>
          <p:nvPr>
            <p:ph type="pic" idx="13"/>
          </p:nvPr>
        </p:nvSpPr>
        <p:spPr bwMode="gray">
          <a:xfrm>
            <a:off x="7019925" y="771524"/>
            <a:ext cx="3486149" cy="5534025"/>
          </a:xfrm>
          <a:solidFill>
            <a:schemeClr val="bg2"/>
          </a:solidFill>
          <a:ln w="12700">
            <a:solidFill>
              <a:schemeClr val="bg2"/>
            </a:solidFill>
          </a:ln>
        </p:spPr>
        <p:txBody>
          <a:bodyPr tIns="182880">
            <a:no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pic>
        <p:nvPicPr>
          <p:cNvPr id="17" name="Picture 16"/>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961574" y="2019300"/>
            <a:ext cx="1877251" cy="3634952"/>
          </a:xfrm>
          <a:prstGeom prst="rect">
            <a:avLst/>
          </a:prstGeom>
        </p:spPr>
      </p:pic>
      <p:sp>
        <p:nvSpPr>
          <p:cNvPr id="18" name="Picture Placeholder 2"/>
          <p:cNvSpPr>
            <a:spLocks noGrp="1"/>
          </p:cNvSpPr>
          <p:nvPr>
            <p:ph type="pic" idx="14"/>
          </p:nvPr>
        </p:nvSpPr>
        <p:spPr bwMode="gray">
          <a:xfrm>
            <a:off x="4088968" y="2401238"/>
            <a:ext cx="1618488" cy="2894661"/>
          </a:xfrm>
          <a:solidFill>
            <a:schemeClr val="bg2"/>
          </a:solidFill>
          <a:ln w="12700">
            <a:solidFill>
              <a:schemeClr val="bg2"/>
            </a:solidFill>
          </a:ln>
        </p:spPr>
        <p:txBody>
          <a:bodyPr tIns="182880">
            <a:no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Tree>
    <p:extLst>
      <p:ext uri="{BB962C8B-B14F-4D97-AF65-F5344CB8AC3E}">
        <p14:creationId xmlns:p14="http://schemas.microsoft.com/office/powerpoint/2010/main" val="187660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39">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p:cSld name="Metric with Picture">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8" name="Rectangle 7" descr="A large metric, brief statement, and 4-color photo can be included here"/>
          <p:cNvSpPr/>
          <p:nvPr/>
        </p:nvSpPr>
        <p:spPr bwMode="hidden">
          <a:xfrm>
            <a:off x="0" y="0"/>
            <a:ext cx="12188825" cy="6858000"/>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rgbClr val="FFFFFF"/>
              </a:solidFill>
            </a:endParaRPr>
          </a:p>
        </p:txBody>
      </p:sp>
      <p:grpSp>
        <p:nvGrpSpPr>
          <p:cNvPr id="2" name="Group 1"/>
          <p:cNvGrpSpPr/>
          <p:nvPr/>
        </p:nvGrpSpPr>
        <p:grpSpPr>
          <a:xfrm>
            <a:off x="-287" y="0"/>
            <a:ext cx="12189399" cy="6858000"/>
            <a:chOff x="-287" y="0"/>
            <a:chExt cx="12189399" cy="6858000"/>
          </a:xfrm>
        </p:grpSpPr>
        <p:sp>
          <p:nvSpPr>
            <p:cNvPr id="10" name="Rectangle 9"/>
            <p:cNvSpPr/>
            <p:nvPr/>
          </p:nvSpPr>
          <p:spPr bwMode="gray">
            <a:xfrm>
              <a:off x="-287" y="0"/>
              <a:ext cx="193962" cy="6852146"/>
            </a:xfrm>
            <a:prstGeom prst="rect">
              <a:avLst/>
            </a:prstGeom>
            <a:solidFill>
              <a:srgbClr val="DCE3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1" name="Rectangle 10"/>
            <p:cNvSpPr/>
            <p:nvPr/>
          </p:nvSpPr>
          <p:spPr bwMode="gray">
            <a:xfrm>
              <a:off x="11995151" y="5854"/>
              <a:ext cx="193960" cy="6852146"/>
            </a:xfrm>
            <a:prstGeom prst="rect">
              <a:avLst/>
            </a:prstGeom>
            <a:solidFill>
              <a:srgbClr val="DCE3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2" name="Rectangle 11"/>
            <p:cNvSpPr/>
            <p:nvPr/>
          </p:nvSpPr>
          <p:spPr bwMode="gray">
            <a:xfrm>
              <a:off x="-286" y="6400800"/>
              <a:ext cx="12189396" cy="457200"/>
            </a:xfrm>
            <a:prstGeom prst="rect">
              <a:avLst/>
            </a:prstGeom>
            <a:solidFill>
              <a:srgbClr val="DCE3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3" name="Rectangle 12"/>
            <p:cNvSpPr/>
            <p:nvPr/>
          </p:nvSpPr>
          <p:spPr bwMode="gray">
            <a:xfrm>
              <a:off x="-286" y="0"/>
              <a:ext cx="12189398" cy="192024"/>
            </a:xfrm>
            <a:prstGeom prst="rect">
              <a:avLst/>
            </a:prstGeom>
            <a:solidFill>
              <a:srgbClr val="DCE3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grpSp>
      <p:sp>
        <p:nvSpPr>
          <p:cNvPr id="3" name="Title 2"/>
          <p:cNvSpPr>
            <a:spLocks noGrp="1"/>
          </p:cNvSpPr>
          <p:nvPr>
            <p:ph type="title" hasCustomPrompt="1"/>
          </p:nvPr>
        </p:nvSpPr>
        <p:spPr>
          <a:xfrm>
            <a:off x="760412" y="609600"/>
            <a:ext cx="4572000" cy="2044700"/>
          </a:xfrm>
        </p:spPr>
        <p:txBody>
          <a:bodyPr/>
          <a:lstStyle>
            <a:lvl1pPr>
              <a:defRPr sz="13800" b="1"/>
            </a:lvl1pPr>
          </a:lstStyle>
          <a:p>
            <a:r>
              <a:rPr lang="en-US" dirty="0"/>
              <a:t>XX</a:t>
            </a:r>
          </a:p>
        </p:txBody>
      </p:sp>
      <p:sp>
        <p:nvSpPr>
          <p:cNvPr id="22" name="Text Placeholder 12"/>
          <p:cNvSpPr>
            <a:spLocks noGrp="1"/>
          </p:cNvSpPr>
          <p:nvPr>
            <p:ph type="body" sz="quarter" idx="13" hasCustomPrompt="1"/>
          </p:nvPr>
        </p:nvSpPr>
        <p:spPr>
          <a:xfrm>
            <a:off x="760412" y="2666999"/>
            <a:ext cx="4572000" cy="1960881"/>
          </a:xfrm>
        </p:spPr>
        <p:txBody>
          <a:bodyPr>
            <a:noAutofit/>
          </a:bodyPr>
          <a:lstStyle>
            <a:lvl1pPr marL="1588" indent="0">
              <a:spcBef>
                <a:spcPts val="0"/>
              </a:spcBef>
              <a:buFontTx/>
              <a:buNone/>
              <a:defRPr sz="28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text</a:t>
            </a:r>
          </a:p>
        </p:txBody>
      </p:sp>
      <p:sp>
        <p:nvSpPr>
          <p:cNvPr id="5" name="Date Placeholder 4"/>
          <p:cNvSpPr>
            <a:spLocks noGrp="1"/>
          </p:cNvSpPr>
          <p:nvPr>
            <p:ph type="dt" sz="half" idx="10"/>
          </p:nvPr>
        </p:nvSpPr>
        <p:spPr>
          <a:xfrm>
            <a:off x="6710170" y="6556248"/>
            <a:ext cx="1226398" cy="182880"/>
          </a:xfrm>
          <a:prstGeom prst="rect">
            <a:avLst/>
          </a:prstGeom>
        </p:spPr>
        <p:txBody>
          <a:bodyPr/>
          <a:lstStyle>
            <a:lvl1pPr>
              <a:defRPr>
                <a:solidFill>
                  <a:schemeClr val="bg1">
                    <a:lumMod val="60000"/>
                    <a:lumOff val="40000"/>
                  </a:schemeClr>
                </a:solidFill>
              </a:defRPr>
            </a:lvl1pPr>
          </a:lstStyle>
          <a:p>
            <a:endParaRPr dirty="0">
              <a:solidFill>
                <a:srgbClr val="5F5F5F">
                  <a:lumMod val="60000"/>
                  <a:lumOff val="40000"/>
                </a:srgbClr>
              </a:solidFill>
            </a:endParaRPr>
          </a:p>
        </p:txBody>
      </p:sp>
      <p:sp>
        <p:nvSpPr>
          <p:cNvPr id="14" name="TextBox 13"/>
          <p:cNvSpPr txBox="1"/>
          <p:nvPr/>
        </p:nvSpPr>
        <p:spPr>
          <a:xfrm>
            <a:off x="5989638" y="6556248"/>
            <a:ext cx="2787651" cy="182880"/>
          </a:xfrm>
          <a:prstGeom prst="rect">
            <a:avLst/>
          </a:prstGeom>
          <a:noFill/>
        </p:spPr>
        <p:txBody>
          <a:bodyPr wrap="none" lIns="0" tIns="0" rIns="0" bIns="0" rtlCol="0" anchor="ctr" anchorCtr="0">
            <a:noAutofit/>
          </a:bodyPr>
          <a:lstStyle/>
          <a:p>
            <a:r>
              <a:rPr lang="en-US" sz="800" dirty="0">
                <a:solidFill>
                  <a:srgbClr val="5F5F5F">
                    <a:lumMod val="60000"/>
                    <a:lumOff val="40000"/>
                  </a:srgbClr>
                </a:solidFill>
              </a:rPr>
              <a:t>Copyright © 2017</a:t>
            </a:r>
            <a:r>
              <a:rPr sz="800" dirty="0">
                <a:solidFill>
                  <a:srgbClr val="5F5F5F">
                    <a:lumMod val="60000"/>
                    <a:lumOff val="40000"/>
                  </a:srgbClr>
                </a:solidFill>
              </a:rPr>
              <a:t> Oracle and/or its affiliates. All rights reserved.  |</a:t>
            </a:r>
          </a:p>
        </p:txBody>
      </p:sp>
      <p:sp>
        <p:nvSpPr>
          <p:cNvPr id="6" name="Footer Placeholder 5"/>
          <p:cNvSpPr>
            <a:spLocks noGrp="1"/>
          </p:cNvSpPr>
          <p:nvPr>
            <p:ph type="ftr" sz="quarter" idx="11"/>
          </p:nvPr>
        </p:nvSpPr>
        <p:spPr>
          <a:xfrm>
            <a:off x="7643020" y="4912505"/>
            <a:ext cx="2498723" cy="182880"/>
          </a:xfrm>
          <a:prstGeom prst="rect">
            <a:avLst/>
          </a:prstGeom>
        </p:spPr>
        <p:txBody>
          <a:bodyPr/>
          <a:lstStyle>
            <a:lvl1pPr>
              <a:defRPr>
                <a:solidFill>
                  <a:schemeClr val="bg1">
                    <a:lumMod val="60000"/>
                    <a:lumOff val="40000"/>
                  </a:schemeClr>
                </a:solidFill>
              </a:defRPr>
            </a:lvl1pPr>
          </a:lstStyle>
          <a:p>
            <a:endParaRPr dirty="0">
              <a:solidFill>
                <a:srgbClr val="5F5F5F">
                  <a:lumMod val="60000"/>
                  <a:lumOff val="40000"/>
                </a:srgbClr>
              </a:solidFill>
            </a:endParaRPr>
          </a:p>
        </p:txBody>
      </p:sp>
      <p:pic>
        <p:nvPicPr>
          <p:cNvPr id="15" name="Oracle red badge logo"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ltGray">
          <a:xfrm>
            <a:off x="531812" y="6263640"/>
            <a:ext cx="1622861" cy="594360"/>
          </a:xfrm>
          <a:prstGeom prst="rect">
            <a:avLst/>
          </a:prstGeom>
        </p:spPr>
      </p:pic>
    </p:spTree>
    <p:extLst>
      <p:ext uri="{BB962C8B-B14F-4D97-AF65-F5344CB8AC3E}">
        <p14:creationId xmlns:p14="http://schemas.microsoft.com/office/powerpoint/2010/main" val="13818175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3839" userDrawn="1">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Safe Harbor Front">
    <p:spTree>
      <p:nvGrpSpPr>
        <p:cNvPr id="1" name=""/>
        <p:cNvGrpSpPr/>
        <p:nvPr/>
      </p:nvGrpSpPr>
      <p:grpSpPr>
        <a:xfrm>
          <a:off x="0" y="0"/>
          <a:ext cx="0" cy="0"/>
          <a:chOff x="0" y="0"/>
          <a:chExt cx="0" cy="0"/>
        </a:xfrm>
      </p:grpSpPr>
      <p:sp>
        <p:nvSpPr>
          <p:cNvPr id="5" name="TextBox 4"/>
          <p:cNvSpPr txBox="1"/>
          <p:nvPr/>
        </p:nvSpPr>
        <p:spPr>
          <a:xfrm>
            <a:off x="531812" y="1371600"/>
            <a:ext cx="11125200" cy="889000"/>
          </a:xfrm>
          <a:prstGeom prst="rect">
            <a:avLst/>
          </a:prstGeom>
          <a:noFill/>
        </p:spPr>
        <p:txBody>
          <a:bodyPr wrap="none" lIns="0" tIns="0" rIns="0" bIns="0" rtlCol="0" anchor="b">
            <a:noAutofit/>
          </a:bodyPr>
          <a:lstStyle/>
          <a:p>
            <a:pPr>
              <a:lnSpc>
                <a:spcPct val="90000"/>
              </a:lnSpc>
            </a:pPr>
            <a:r>
              <a:rPr sz="3200" dirty="0">
                <a:solidFill>
                  <a:srgbClr val="5F5F5F"/>
                </a:solidFill>
              </a:rPr>
              <a:t>Safe Harbor Statement</a:t>
            </a:r>
          </a:p>
        </p:txBody>
      </p:sp>
      <p:sp>
        <p:nvSpPr>
          <p:cNvPr id="6" name="TextBox 5"/>
          <p:cNvSpPr txBox="1"/>
          <p:nvPr/>
        </p:nvSpPr>
        <p:spPr>
          <a:xfrm>
            <a:off x="531812" y="2514600"/>
            <a:ext cx="11125200" cy="2286000"/>
          </a:xfrm>
          <a:prstGeom prst="rect">
            <a:avLst/>
          </a:prstGeom>
          <a:noFill/>
        </p:spPr>
        <p:txBody>
          <a:bodyPr wrap="square" lIns="0" tIns="0" rIns="0" bIns="0" rtlCol="0" anchor="t">
            <a:noAutofit/>
          </a:bodyPr>
          <a:lstStyle/>
          <a:p>
            <a:pPr>
              <a:lnSpc>
                <a:spcPct val="90000"/>
              </a:lnSpc>
            </a:pPr>
            <a:r>
              <a:rPr sz="2400" dirty="0">
                <a:solidFill>
                  <a:srgbClr val="5F5F5F"/>
                </a:solidFill>
              </a:rPr>
              <a:t>The following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and timing of any features or functionality described for Oracle’s products remains at the sole discretion of Oracle.</a:t>
            </a:r>
          </a:p>
        </p:txBody>
      </p:sp>
      <p:sp>
        <p:nvSpPr>
          <p:cNvPr id="2" name="Date Placeholder 1"/>
          <p:cNvSpPr>
            <a:spLocks noGrp="1"/>
          </p:cNvSpPr>
          <p:nvPr>
            <p:ph type="dt" sz="half" idx="10"/>
          </p:nvPr>
        </p:nvSpPr>
        <p:spPr>
          <a:xfrm>
            <a:off x="6710170" y="6556248"/>
            <a:ext cx="1226398" cy="182880"/>
          </a:xfrm>
          <a:prstGeom prst="rect">
            <a:avLst/>
          </a:prstGeom>
        </p:spPr>
        <p:txBody>
          <a:bodyPr>
            <a:noAutofit/>
          </a:bodyPr>
          <a:lstStyle/>
          <a:p>
            <a:endParaRPr dirty="0">
              <a:solidFill>
                <a:srgbClr val="5F5F5F">
                  <a:lumMod val="60000"/>
                  <a:lumOff val="40000"/>
                </a:srgbClr>
              </a:solidFill>
            </a:endParaRPr>
          </a:p>
        </p:txBody>
      </p:sp>
      <p:sp>
        <p:nvSpPr>
          <p:cNvPr id="3" name="Footer Placeholder 2"/>
          <p:cNvSpPr>
            <a:spLocks noGrp="1"/>
          </p:cNvSpPr>
          <p:nvPr>
            <p:ph type="ftr" sz="quarter" idx="11"/>
          </p:nvPr>
        </p:nvSpPr>
        <p:spPr>
          <a:xfrm>
            <a:off x="7643020" y="4912505"/>
            <a:ext cx="2498723" cy="182880"/>
          </a:xfrm>
          <a:prstGeom prst="rect">
            <a:avLst/>
          </a:prstGeom>
        </p:spPr>
        <p:txBody>
          <a:bodyPr>
            <a:noAutofit/>
          </a:bodyPr>
          <a:lstStyle/>
          <a:p>
            <a:endParaRPr dirty="0">
              <a:solidFill>
                <a:srgbClr val="5F5F5F">
                  <a:lumMod val="60000"/>
                  <a:lumOff val="40000"/>
                </a:srgbClr>
              </a:solidFill>
            </a:endParaRPr>
          </a:p>
        </p:txBody>
      </p:sp>
      <p:sp>
        <p:nvSpPr>
          <p:cNvPr id="4" name="Slide Number Placeholder 3"/>
          <p:cNvSpPr>
            <a:spLocks noGrp="1"/>
          </p:cNvSpPr>
          <p:nvPr>
            <p:ph type="sldNum" sz="quarter" idx="12"/>
          </p:nvPr>
        </p:nvSpPr>
        <p:spPr>
          <a:xfrm>
            <a:off x="11276011" y="6556248"/>
            <a:ext cx="381661" cy="182880"/>
          </a:xfrm>
          <a:prstGeom prst="rect">
            <a:avLst/>
          </a:prstGeom>
        </p:spPr>
        <p:txBody>
          <a:bodyPr>
            <a:noAutofit/>
          </a:bodyPr>
          <a:lstStyle/>
          <a:p>
            <a:fld id="{C51EAA63-D034-42AE-91FA-B13B9518C7BE}" type="slidenum">
              <a:rPr>
                <a:solidFill>
                  <a:srgbClr val="5F5F5F">
                    <a:lumMod val="60000"/>
                    <a:lumOff val="40000"/>
                  </a:srgbClr>
                </a:solidFill>
              </a:rPr>
              <a:pPr/>
              <a:t>‹N›</a:t>
            </a:fld>
            <a:endParaRPr dirty="0">
              <a:solidFill>
                <a:srgbClr val="5F5F5F">
                  <a:lumMod val="60000"/>
                  <a:lumOff val="40000"/>
                </a:srgbClr>
              </a:solidFill>
            </a:endParaRPr>
          </a:p>
        </p:txBody>
      </p:sp>
    </p:spTree>
    <p:extLst>
      <p:ext uri="{BB962C8B-B14F-4D97-AF65-F5344CB8AC3E}">
        <p14:creationId xmlns:p14="http://schemas.microsoft.com/office/powerpoint/2010/main" val="2597889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Safe Harbor Back">
    <p:spTree>
      <p:nvGrpSpPr>
        <p:cNvPr id="1" name=""/>
        <p:cNvGrpSpPr/>
        <p:nvPr/>
      </p:nvGrpSpPr>
      <p:grpSpPr>
        <a:xfrm>
          <a:off x="0" y="0"/>
          <a:ext cx="0" cy="0"/>
          <a:chOff x="0" y="0"/>
          <a:chExt cx="0" cy="0"/>
        </a:xfrm>
      </p:grpSpPr>
      <p:sp>
        <p:nvSpPr>
          <p:cNvPr id="5" name="TextBox 4"/>
          <p:cNvSpPr txBox="1"/>
          <p:nvPr/>
        </p:nvSpPr>
        <p:spPr>
          <a:xfrm>
            <a:off x="531812" y="1371600"/>
            <a:ext cx="11125200" cy="889000"/>
          </a:xfrm>
          <a:prstGeom prst="rect">
            <a:avLst/>
          </a:prstGeom>
          <a:noFill/>
        </p:spPr>
        <p:txBody>
          <a:bodyPr wrap="none" lIns="0" tIns="0" rIns="0" bIns="0" rtlCol="0" anchor="b">
            <a:noAutofit/>
          </a:bodyPr>
          <a:lstStyle/>
          <a:p>
            <a:pPr>
              <a:lnSpc>
                <a:spcPct val="90000"/>
              </a:lnSpc>
            </a:pPr>
            <a:r>
              <a:rPr sz="3200" dirty="0">
                <a:solidFill>
                  <a:srgbClr val="5F5F5F"/>
                </a:solidFill>
              </a:rPr>
              <a:t>Safe Harbor Statement</a:t>
            </a:r>
          </a:p>
        </p:txBody>
      </p:sp>
      <p:sp>
        <p:nvSpPr>
          <p:cNvPr id="6" name="TextBox 5"/>
          <p:cNvSpPr txBox="1"/>
          <p:nvPr/>
        </p:nvSpPr>
        <p:spPr>
          <a:xfrm>
            <a:off x="531812" y="2514600"/>
            <a:ext cx="11125200" cy="2286000"/>
          </a:xfrm>
          <a:prstGeom prst="rect">
            <a:avLst/>
          </a:prstGeom>
          <a:noFill/>
        </p:spPr>
        <p:txBody>
          <a:bodyPr wrap="square" lIns="0" tIns="0" rIns="0" bIns="0" rtlCol="0" anchor="t">
            <a:noAutofit/>
          </a:bodyPr>
          <a:lstStyle/>
          <a:p>
            <a:pPr>
              <a:lnSpc>
                <a:spcPct val="90000"/>
              </a:lnSpc>
            </a:pPr>
            <a:r>
              <a:rPr sz="2400" dirty="0">
                <a:solidFill>
                  <a:srgbClr val="5F5F5F"/>
                </a:solidFill>
              </a:rPr>
              <a:t>The preceding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and timing of any features or functionality described for Oracle’s products remains at the sole discretion of Oracle.</a:t>
            </a:r>
          </a:p>
        </p:txBody>
      </p:sp>
      <p:sp>
        <p:nvSpPr>
          <p:cNvPr id="2" name="Date Placeholder 1"/>
          <p:cNvSpPr>
            <a:spLocks noGrp="1"/>
          </p:cNvSpPr>
          <p:nvPr>
            <p:ph type="dt" sz="half" idx="10"/>
          </p:nvPr>
        </p:nvSpPr>
        <p:spPr>
          <a:xfrm>
            <a:off x="6710170" y="6556248"/>
            <a:ext cx="1226398" cy="182880"/>
          </a:xfrm>
          <a:prstGeom prst="rect">
            <a:avLst/>
          </a:prstGeom>
        </p:spPr>
        <p:txBody>
          <a:bodyPr>
            <a:noAutofit/>
          </a:bodyPr>
          <a:lstStyle/>
          <a:p>
            <a:endParaRPr dirty="0">
              <a:solidFill>
                <a:srgbClr val="5F5F5F">
                  <a:lumMod val="60000"/>
                  <a:lumOff val="40000"/>
                </a:srgbClr>
              </a:solidFill>
            </a:endParaRPr>
          </a:p>
        </p:txBody>
      </p:sp>
      <p:sp>
        <p:nvSpPr>
          <p:cNvPr id="3" name="Footer Placeholder 2"/>
          <p:cNvSpPr>
            <a:spLocks noGrp="1"/>
          </p:cNvSpPr>
          <p:nvPr>
            <p:ph type="ftr" sz="quarter" idx="11"/>
          </p:nvPr>
        </p:nvSpPr>
        <p:spPr>
          <a:xfrm>
            <a:off x="7643020" y="4912505"/>
            <a:ext cx="2498723" cy="182880"/>
          </a:xfrm>
          <a:prstGeom prst="rect">
            <a:avLst/>
          </a:prstGeom>
        </p:spPr>
        <p:txBody>
          <a:bodyPr>
            <a:noAutofit/>
          </a:bodyPr>
          <a:lstStyle/>
          <a:p>
            <a:endParaRPr dirty="0">
              <a:solidFill>
                <a:srgbClr val="5F5F5F">
                  <a:lumMod val="60000"/>
                  <a:lumOff val="40000"/>
                </a:srgbClr>
              </a:solidFill>
            </a:endParaRPr>
          </a:p>
        </p:txBody>
      </p:sp>
      <p:sp>
        <p:nvSpPr>
          <p:cNvPr id="4" name="Slide Number Placeholder 3"/>
          <p:cNvSpPr>
            <a:spLocks noGrp="1"/>
          </p:cNvSpPr>
          <p:nvPr>
            <p:ph type="sldNum" sz="quarter" idx="12"/>
          </p:nvPr>
        </p:nvSpPr>
        <p:spPr>
          <a:xfrm>
            <a:off x="11276011" y="6556248"/>
            <a:ext cx="381661" cy="182880"/>
          </a:xfrm>
          <a:prstGeom prst="rect">
            <a:avLst/>
          </a:prstGeom>
        </p:spPr>
        <p:txBody>
          <a:bodyPr>
            <a:noAutofit/>
          </a:bodyPr>
          <a:lstStyle/>
          <a:p>
            <a:fld id="{C51EAA63-D034-42AE-91FA-B13B9518C7BE}" type="slidenum">
              <a:rPr>
                <a:solidFill>
                  <a:srgbClr val="5F5F5F">
                    <a:lumMod val="60000"/>
                    <a:lumOff val="40000"/>
                  </a:srgbClr>
                </a:solidFill>
              </a:rPr>
              <a:pPr/>
              <a:t>‹N›</a:t>
            </a:fld>
            <a:endParaRPr dirty="0">
              <a:solidFill>
                <a:srgbClr val="5F5F5F">
                  <a:lumMod val="60000"/>
                  <a:lumOff val="40000"/>
                </a:srgbClr>
              </a:solidFill>
            </a:endParaRPr>
          </a:p>
        </p:txBody>
      </p:sp>
    </p:spTree>
    <p:extLst>
      <p:ext uri="{BB962C8B-B14F-4D97-AF65-F5344CB8AC3E}">
        <p14:creationId xmlns:p14="http://schemas.microsoft.com/office/powerpoint/2010/main" val="2358871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Positioning Statement">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710170" y="6556248"/>
            <a:ext cx="1226398" cy="182880"/>
          </a:xfrm>
          <a:prstGeom prst="rect">
            <a:avLst/>
          </a:prstGeom>
        </p:spPr>
        <p:txBody>
          <a:bodyPr/>
          <a:lstStyle/>
          <a:p>
            <a:endParaRPr dirty="0">
              <a:solidFill>
                <a:srgbClr val="5F5F5F">
                  <a:lumMod val="60000"/>
                  <a:lumOff val="40000"/>
                </a:srgbClr>
              </a:solidFill>
            </a:endParaRPr>
          </a:p>
        </p:txBody>
      </p:sp>
      <p:sp>
        <p:nvSpPr>
          <p:cNvPr id="3" name="Footer Placeholder 2"/>
          <p:cNvSpPr>
            <a:spLocks noGrp="1"/>
          </p:cNvSpPr>
          <p:nvPr>
            <p:ph type="ftr" sz="quarter" idx="11"/>
          </p:nvPr>
        </p:nvSpPr>
        <p:spPr>
          <a:xfrm>
            <a:off x="7643020" y="4912505"/>
            <a:ext cx="2498723" cy="182880"/>
          </a:xfrm>
          <a:prstGeom prst="rect">
            <a:avLst/>
          </a:prstGeom>
        </p:spPr>
        <p:txBody>
          <a:bodyPr/>
          <a:lstStyle/>
          <a:p>
            <a:endParaRPr dirty="0">
              <a:solidFill>
                <a:srgbClr val="5F5F5F">
                  <a:lumMod val="60000"/>
                  <a:lumOff val="40000"/>
                </a:srgbClr>
              </a:solidFill>
            </a:endParaRPr>
          </a:p>
        </p:txBody>
      </p:sp>
      <p:sp>
        <p:nvSpPr>
          <p:cNvPr id="4" name="Slide Number Placeholder 3"/>
          <p:cNvSpPr>
            <a:spLocks noGrp="1"/>
          </p:cNvSpPr>
          <p:nvPr>
            <p:ph type="sldNum" sz="quarter" idx="12"/>
          </p:nvPr>
        </p:nvSpPr>
        <p:spPr>
          <a:xfrm>
            <a:off x="11276011" y="6556248"/>
            <a:ext cx="381661" cy="182880"/>
          </a:xfrm>
          <a:prstGeom prst="rect">
            <a:avLst/>
          </a:prstGeom>
        </p:spPr>
        <p:txBody>
          <a:bodyPr/>
          <a:lstStyle/>
          <a:p>
            <a:fld id="{C51EAA63-D034-42AE-91FA-B13B9518C7BE}" type="slidenum">
              <a:rPr>
                <a:solidFill>
                  <a:srgbClr val="5F5F5F">
                    <a:lumMod val="60000"/>
                    <a:lumOff val="40000"/>
                  </a:srgbClr>
                </a:solidFill>
              </a:rPr>
              <a:pPr/>
              <a:t>‹N›</a:t>
            </a:fld>
            <a:endParaRPr dirty="0">
              <a:solidFill>
                <a:srgbClr val="5F5F5F">
                  <a:lumMod val="60000"/>
                  <a:lumOff val="40000"/>
                </a:srgbClr>
              </a:solidFill>
            </a:endParaRPr>
          </a:p>
        </p:txBody>
      </p:sp>
      <p:pic>
        <p:nvPicPr>
          <p:cNvPr id="8" name="Picture 7" descr="&quot;Hardware and Software Engineered to work together&quot; tagline in red and black"/>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820860" y="2313432"/>
            <a:ext cx="6547104" cy="1832339"/>
          </a:xfrm>
          <a:prstGeom prst="rect">
            <a:avLst/>
          </a:prstGeom>
        </p:spPr>
      </p:pic>
    </p:spTree>
    <p:extLst>
      <p:ext uri="{BB962C8B-B14F-4D97-AF65-F5344CB8AC3E}">
        <p14:creationId xmlns:p14="http://schemas.microsoft.com/office/powerpoint/2010/main" val="3709137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blank" preserve="1">
  <p:cSld name="Oracle logo">
    <p:bg bwMode="ltGray">
      <p:bgRef idx="1001">
        <a:schemeClr val="bg1"/>
      </p:bgRef>
    </p:bg>
    <p:spTree>
      <p:nvGrpSpPr>
        <p:cNvPr id="1" name=""/>
        <p:cNvGrpSpPr/>
        <p:nvPr/>
      </p:nvGrpSpPr>
      <p:grpSpPr>
        <a:xfrm>
          <a:off x="0" y="0"/>
          <a:ext cx="0" cy="0"/>
          <a:chOff x="0" y="0"/>
          <a:chExt cx="0" cy="0"/>
        </a:xfrm>
      </p:grpSpPr>
      <p:pic>
        <p:nvPicPr>
          <p:cNvPr id="2" name="Picture 1" descr="Oracle logo in white on red staging background. Light blue frame around perimete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hidden">
          <a:xfrm>
            <a:off x="138023" y="129398"/>
            <a:ext cx="11912778" cy="6547450"/>
          </a:xfrm>
          <a:prstGeom prst="rect">
            <a:avLst/>
          </a:prstGeom>
          <a:noFill/>
          <a:ln>
            <a:noFill/>
          </a:ln>
        </p:spPr>
      </p:pic>
      <p:grpSp>
        <p:nvGrpSpPr>
          <p:cNvPr id="3" name="Group 2"/>
          <p:cNvGrpSpPr/>
          <p:nvPr userDrawn="1"/>
        </p:nvGrpSpPr>
        <p:grpSpPr>
          <a:xfrm>
            <a:off x="-287" y="0"/>
            <a:ext cx="12189399" cy="6858000"/>
            <a:chOff x="-287" y="0"/>
            <a:chExt cx="12189399" cy="6858000"/>
          </a:xfrm>
        </p:grpSpPr>
        <p:sp>
          <p:nvSpPr>
            <p:cNvPr id="6" name="Rectangle 5"/>
            <p:cNvSpPr/>
            <p:nvPr/>
          </p:nvSpPr>
          <p:spPr bwMode="gray">
            <a:xfrm>
              <a:off x="-287" y="0"/>
              <a:ext cx="193962" cy="68521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7" name="Rectangle 6"/>
            <p:cNvSpPr/>
            <p:nvPr/>
          </p:nvSpPr>
          <p:spPr bwMode="gray">
            <a:xfrm>
              <a:off x="11995151" y="5854"/>
              <a:ext cx="193960" cy="68521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8" name="Rectangle 7"/>
            <p:cNvSpPr/>
            <p:nvPr/>
          </p:nvSpPr>
          <p:spPr bwMode="gray">
            <a:xfrm>
              <a:off x="-286" y="6400800"/>
              <a:ext cx="12189396" cy="4572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9" name="Rectangle 8"/>
            <p:cNvSpPr/>
            <p:nvPr/>
          </p:nvSpPr>
          <p:spPr bwMode="gray">
            <a:xfrm>
              <a:off x="-286" y="0"/>
              <a:ext cx="12189398" cy="192024"/>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grpSp>
      <p:pic>
        <p:nvPicPr>
          <p:cNvPr id="11" name="Picture 1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3822128" y="2843826"/>
            <a:ext cx="4544568" cy="569547"/>
          </a:xfrm>
          <a:prstGeom prst="rect">
            <a:avLst/>
          </a:prstGeom>
        </p:spPr>
      </p:pic>
    </p:spTree>
    <p:extLst>
      <p:ext uri="{BB962C8B-B14F-4D97-AF65-F5344CB8AC3E}">
        <p14:creationId xmlns:p14="http://schemas.microsoft.com/office/powerpoint/2010/main" val="1065755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t>Click to edit Master title style</a:t>
            </a:r>
            <a:endParaRPr lang="en-US" dirty="0"/>
          </a:p>
        </p:txBody>
      </p:sp>
      <p:sp>
        <p:nvSpPr>
          <p:cNvPr id="3" name="Vertical Text Placeholder 2"/>
          <p:cNvSpPr>
            <a:spLocks noGrp="1"/>
          </p:cNvSpPr>
          <p:nvPr>
            <p:ph type="body" orient="vert" idx="1"/>
          </p:nvPr>
        </p:nvSpPr>
        <p:spPr>
          <a:xfrm>
            <a:off x="531151" y="1524001"/>
            <a:ext cx="11126522" cy="4419600"/>
          </a:xfrm>
        </p:spPr>
        <p:txBody>
          <a:bodyPr vert="eaVert">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710170" y="6556248"/>
            <a:ext cx="1226398" cy="182880"/>
          </a:xfrm>
          <a:prstGeom prst="rect">
            <a:avLst/>
          </a:prstGeom>
        </p:spPr>
        <p:txBody>
          <a:bodyPr>
            <a:noAutofit/>
          </a:bodyPr>
          <a:lstStyle/>
          <a:p>
            <a:endParaRPr lang="en-US">
              <a:solidFill>
                <a:srgbClr val="5F5F5F">
                  <a:lumMod val="60000"/>
                  <a:lumOff val="40000"/>
                </a:srgbClr>
              </a:solidFill>
            </a:endParaRPr>
          </a:p>
        </p:txBody>
      </p:sp>
      <p:sp>
        <p:nvSpPr>
          <p:cNvPr id="5" name="Footer Placeholder 4"/>
          <p:cNvSpPr>
            <a:spLocks noGrp="1"/>
          </p:cNvSpPr>
          <p:nvPr>
            <p:ph type="ftr" sz="quarter" idx="11"/>
          </p:nvPr>
        </p:nvSpPr>
        <p:spPr>
          <a:xfrm>
            <a:off x="7643020" y="4912505"/>
            <a:ext cx="2498723" cy="182880"/>
          </a:xfrm>
          <a:prstGeom prst="rect">
            <a:avLst/>
          </a:prstGeom>
        </p:spPr>
        <p:txBody>
          <a:bodyPr>
            <a:noAutofit/>
          </a:bodyPr>
          <a:lstStyle/>
          <a:p>
            <a:endParaRPr lang="en-US">
              <a:solidFill>
                <a:srgbClr val="5F5F5F">
                  <a:lumMod val="60000"/>
                  <a:lumOff val="40000"/>
                </a:srgbClr>
              </a:solidFill>
            </a:endParaRPr>
          </a:p>
        </p:txBody>
      </p:sp>
    </p:spTree>
    <p:extLst>
      <p:ext uri="{BB962C8B-B14F-4D97-AF65-F5344CB8AC3E}">
        <p14:creationId xmlns:p14="http://schemas.microsoft.com/office/powerpoint/2010/main" val="3862187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285413" y="533400"/>
            <a:ext cx="1371600" cy="5410200"/>
          </a:xfrm>
        </p:spPr>
        <p:txBody>
          <a:bodyPr vert="eaVert"/>
          <a:lstStyle>
            <a:lvl1pPr>
              <a:defRPr/>
            </a:lvl1pPr>
          </a:lstStyle>
          <a:p>
            <a:r>
              <a:rPr lang="en-US"/>
              <a:t>Click to edit Master title style</a:t>
            </a:r>
            <a:endParaRPr dirty="0"/>
          </a:p>
        </p:txBody>
      </p:sp>
      <p:sp>
        <p:nvSpPr>
          <p:cNvPr id="3" name="Vertical Text Placeholder 2"/>
          <p:cNvSpPr>
            <a:spLocks noGrp="1"/>
          </p:cNvSpPr>
          <p:nvPr>
            <p:ph type="body" orient="vert" idx="1"/>
          </p:nvPr>
        </p:nvSpPr>
        <p:spPr>
          <a:xfrm>
            <a:off x="531813" y="533400"/>
            <a:ext cx="9524999"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10"/>
          </p:nvPr>
        </p:nvSpPr>
        <p:spPr>
          <a:xfrm>
            <a:off x="6710170" y="6556248"/>
            <a:ext cx="1226398" cy="182880"/>
          </a:xfrm>
          <a:prstGeom prst="rect">
            <a:avLst/>
          </a:prstGeom>
        </p:spPr>
        <p:txBody>
          <a:bodyPr/>
          <a:lstStyle/>
          <a:p>
            <a:endParaRPr dirty="0">
              <a:solidFill>
                <a:srgbClr val="5F5F5F">
                  <a:lumMod val="60000"/>
                  <a:lumOff val="40000"/>
                </a:srgbClr>
              </a:solidFill>
            </a:endParaRPr>
          </a:p>
        </p:txBody>
      </p:sp>
      <p:sp>
        <p:nvSpPr>
          <p:cNvPr id="5" name="Footer Placeholder 4"/>
          <p:cNvSpPr>
            <a:spLocks noGrp="1"/>
          </p:cNvSpPr>
          <p:nvPr>
            <p:ph type="ftr" sz="quarter" idx="11"/>
          </p:nvPr>
        </p:nvSpPr>
        <p:spPr>
          <a:xfrm>
            <a:off x="7643020" y="4912505"/>
            <a:ext cx="2498723" cy="182880"/>
          </a:xfrm>
          <a:prstGeom prst="rect">
            <a:avLst/>
          </a:prstGeom>
        </p:spPr>
        <p:txBody>
          <a:bodyPr/>
          <a:lstStyle/>
          <a:p>
            <a:endParaRPr dirty="0">
              <a:solidFill>
                <a:srgbClr val="5F5F5F">
                  <a:lumMod val="60000"/>
                  <a:lumOff val="40000"/>
                </a:srgbClr>
              </a:solidFill>
            </a:endParaRPr>
          </a:p>
        </p:txBody>
      </p:sp>
    </p:spTree>
    <p:extLst>
      <p:ext uri="{BB962C8B-B14F-4D97-AF65-F5344CB8AC3E}">
        <p14:creationId xmlns:p14="http://schemas.microsoft.com/office/powerpoint/2010/main" val="2173454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Dark - Divider">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9CF9FCE-AE1C-564C-8F89-B5CD38A47D6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88825" cy="6858000"/>
          </a:xfrm>
          <a:prstGeom prst="rect">
            <a:avLst/>
          </a:prstGeom>
        </p:spPr>
      </p:pic>
      <p:pic>
        <p:nvPicPr>
          <p:cNvPr id="12" name="OTag">
            <a:extLst>
              <a:ext uri="{FF2B5EF4-FFF2-40B4-BE49-F238E27FC236}">
                <a16:creationId xmlns:a16="http://schemas.microsoft.com/office/drawing/2014/main" id="{82323826-2F7C-DC44-94F9-0225962BEA89}"/>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0200" y="6355080"/>
            <a:ext cx="502789" cy="502920"/>
          </a:xfrm>
          <a:prstGeom prst="rect">
            <a:avLst/>
          </a:prstGeom>
        </p:spPr>
      </p:pic>
      <p:sp>
        <p:nvSpPr>
          <p:cNvPr id="3" name="Date Placeholder 2">
            <a:extLst>
              <a:ext uri="{FF2B5EF4-FFF2-40B4-BE49-F238E27FC236}">
                <a16:creationId xmlns:a16="http://schemas.microsoft.com/office/drawing/2014/main" id="{DBAE7266-CBC0-47D9-85A0-91E011093819}"/>
              </a:ext>
            </a:extLst>
          </p:cNvPr>
          <p:cNvSpPr>
            <a:spLocks noGrp="1"/>
          </p:cNvSpPr>
          <p:nvPr>
            <p:ph type="dt" sz="half" idx="10"/>
          </p:nvPr>
        </p:nvSpPr>
        <p:spPr/>
        <p:txBody>
          <a:bodyPr/>
          <a:lstStyle/>
          <a:p>
            <a:r>
              <a:rPr lang="en-US"/>
              <a:t>[Date]</a:t>
            </a:r>
            <a:endParaRPr lang="en-US" dirty="0"/>
          </a:p>
        </p:txBody>
      </p:sp>
      <p:sp>
        <p:nvSpPr>
          <p:cNvPr id="5" name="Footer Placeholder 4">
            <a:extLst>
              <a:ext uri="{FF2B5EF4-FFF2-40B4-BE49-F238E27FC236}">
                <a16:creationId xmlns:a16="http://schemas.microsoft.com/office/drawing/2014/main" id="{E8638588-07BC-4F98-97FA-975AE1443B66}"/>
              </a:ext>
            </a:extLst>
          </p:cNvPr>
          <p:cNvSpPr>
            <a:spLocks noGrp="1"/>
          </p:cNvSpPr>
          <p:nvPr>
            <p:ph type="ftr" sz="quarter" idx="11"/>
          </p:nvPr>
        </p:nvSpPr>
        <p:spPr/>
        <p:txBody>
          <a:bodyPr/>
          <a:lstStyle/>
          <a:p>
            <a:r>
              <a:rPr lang="en-US" dirty="0"/>
              <a:t>Copyright © 2021, Oracle and/or its affiliates  |  Confidential: Internal/Restricted/Highly Restricted</a:t>
            </a:r>
          </a:p>
        </p:txBody>
      </p:sp>
      <p:sp>
        <p:nvSpPr>
          <p:cNvPr id="8" name="Slide Number Placeholder 7">
            <a:extLst>
              <a:ext uri="{FF2B5EF4-FFF2-40B4-BE49-F238E27FC236}">
                <a16:creationId xmlns:a16="http://schemas.microsoft.com/office/drawing/2014/main" id="{848B57A4-1EA3-47FA-AD37-31BB82676BA8}"/>
              </a:ext>
            </a:extLst>
          </p:cNvPr>
          <p:cNvSpPr>
            <a:spLocks noGrp="1"/>
          </p:cNvSpPr>
          <p:nvPr>
            <p:ph type="sldNum" sz="quarter" idx="12"/>
          </p:nvPr>
        </p:nvSpPr>
        <p:spPr/>
        <p:txBody>
          <a:bodyPr/>
          <a:lstStyle/>
          <a:p>
            <a:fld id="{345D60D9-5372-5F40-9443-0F9AE5BDC3C8}" type="slidenum">
              <a:rPr lang="en-US" smtClean="0"/>
              <a:pPr/>
              <a:t>‹N›</a:t>
            </a:fld>
            <a:endParaRPr lang="en-US" dirty="0"/>
          </a:p>
        </p:txBody>
      </p:sp>
      <p:sp>
        <p:nvSpPr>
          <p:cNvPr id="7" name="Rectangle 6">
            <a:extLst>
              <a:ext uri="{FF2B5EF4-FFF2-40B4-BE49-F238E27FC236}">
                <a16:creationId xmlns:a16="http://schemas.microsoft.com/office/drawing/2014/main" id="{C543FCF3-AE26-4DE7-A6C3-3940B3E78E3F}"/>
              </a:ext>
            </a:extLst>
          </p:cNvPr>
          <p:cNvSpPr/>
          <p:nvPr userDrawn="1"/>
        </p:nvSpPr>
        <p:spPr>
          <a:xfrm>
            <a:off x="783674" y="3804905"/>
            <a:ext cx="301673" cy="457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9" name="Title 5">
            <a:extLst>
              <a:ext uri="{FF2B5EF4-FFF2-40B4-BE49-F238E27FC236}">
                <a16:creationId xmlns:a16="http://schemas.microsoft.com/office/drawing/2014/main" id="{7856B97A-8557-4DB6-9175-7EBD0C8937DD}"/>
              </a:ext>
            </a:extLst>
          </p:cNvPr>
          <p:cNvSpPr>
            <a:spLocks noGrp="1"/>
          </p:cNvSpPr>
          <p:nvPr>
            <p:ph type="title" hasCustomPrompt="1"/>
          </p:nvPr>
        </p:nvSpPr>
        <p:spPr>
          <a:xfrm>
            <a:off x="768671" y="2337132"/>
            <a:ext cx="10156338" cy="1280160"/>
          </a:xfrm>
          <a:noFill/>
        </p:spPr>
        <p:txBody>
          <a:bodyPr vert="horz" wrap="square" lIns="0" tIns="0" rIns="0" bIns="0" rtlCol="0" anchor="b">
            <a:noAutofit/>
          </a:bodyPr>
          <a:lstStyle>
            <a:lvl1pPr>
              <a:lnSpc>
                <a:spcPct val="95000"/>
              </a:lnSpc>
              <a:defRPr lang="en-US" sz="3999" b="0" dirty="0">
                <a:latin typeface="+mj-lt"/>
              </a:defRPr>
            </a:lvl1pPr>
          </a:lstStyle>
          <a:p>
            <a:pPr lvl="0">
              <a:lnSpc>
                <a:spcPct val="100000"/>
              </a:lnSpc>
            </a:pPr>
            <a:r>
              <a:rPr lang="en-US" dirty="0"/>
              <a:t>Click to add divider title (up to 2 lines)</a:t>
            </a:r>
          </a:p>
        </p:txBody>
      </p:sp>
      <p:sp>
        <p:nvSpPr>
          <p:cNvPr id="10" name="Subhead">
            <a:extLst>
              <a:ext uri="{FF2B5EF4-FFF2-40B4-BE49-F238E27FC236}">
                <a16:creationId xmlns:a16="http://schemas.microsoft.com/office/drawing/2014/main" id="{E9558DCD-9619-43EF-806C-010C13A11164}"/>
              </a:ext>
            </a:extLst>
          </p:cNvPr>
          <p:cNvSpPr>
            <a:spLocks noGrp="1"/>
          </p:cNvSpPr>
          <p:nvPr>
            <p:ph type="body" sz="quarter" idx="33" hasCustomPrompt="1"/>
          </p:nvPr>
        </p:nvSpPr>
        <p:spPr>
          <a:xfrm>
            <a:off x="776487" y="4135194"/>
            <a:ext cx="10156338" cy="681251"/>
          </a:xfrm>
          <a:prstGeom prst="rect">
            <a:avLst/>
          </a:prstGeom>
          <a:noFill/>
        </p:spPr>
        <p:txBody>
          <a:bodyPr>
            <a:noAutofit/>
          </a:bodyPr>
          <a:lstStyle>
            <a:lvl1pPr marL="0" marR="0" indent="0" algn="l" defTabSz="914126" rtl="0" eaLnBrk="1" fontAlgn="auto" latinLnBrk="0" hangingPunct="1">
              <a:lnSpc>
                <a:spcPct val="95000"/>
              </a:lnSpc>
              <a:spcBef>
                <a:spcPts val="600"/>
              </a:spcBef>
              <a:spcAft>
                <a:spcPts val="0"/>
              </a:spcAft>
              <a:buClrTx/>
              <a:buSzTx/>
              <a:buFont typeface="Arial" panose="020B0604020202020204" pitchFamily="34" charset="0"/>
              <a:buNone/>
              <a:tabLst/>
              <a:defRPr sz="1799" b="0">
                <a:solidFill>
                  <a:schemeClr val="accent6"/>
                </a:solidFill>
              </a:defRPr>
            </a:lvl1pPr>
          </a:lstStyle>
          <a:p>
            <a:pPr marL="0" marR="0" lvl="0" indent="0" algn="l" defTabSz="914126"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a:t>
            </a:r>
          </a:p>
        </p:txBody>
      </p:sp>
    </p:spTree>
    <p:extLst>
      <p:ext uri="{BB962C8B-B14F-4D97-AF65-F5344CB8AC3E}">
        <p14:creationId xmlns:p14="http://schemas.microsoft.com/office/powerpoint/2010/main" val="14128980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 with Picture and Logo">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2" name="Rectangle 21" descr="Full slide 4-color photo can be inserted here. Customer/Partner and secondary logo can be included"/>
          <p:cNvSpPr/>
          <p:nvPr/>
        </p:nvSpPr>
        <p:spPr bwMode="hidden">
          <a:xfrm>
            <a:off x="0" y="0"/>
            <a:ext cx="12188825" cy="6858000"/>
          </a:xfrm>
          <a:prstGeom prst="rect">
            <a:avLst/>
          </a:prstGeom>
          <a:solidFill>
            <a:srgbClr val="46575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rgbClr val="FFFFFF"/>
              </a:solidFill>
            </a:endParaRPr>
          </a:p>
        </p:txBody>
      </p:sp>
      <p:sp>
        <p:nvSpPr>
          <p:cNvPr id="2" name="Title 1"/>
          <p:cNvSpPr>
            <a:spLocks noGrp="1"/>
          </p:cNvSpPr>
          <p:nvPr>
            <p:ph type="ctrTitle"/>
          </p:nvPr>
        </p:nvSpPr>
        <p:spPr>
          <a:xfrm>
            <a:off x="531814" y="739775"/>
            <a:ext cx="8763000" cy="1470025"/>
          </a:xfrm>
        </p:spPr>
        <p:txBody>
          <a:bodyPr/>
          <a:lstStyle>
            <a:lvl1pPr>
              <a:lnSpc>
                <a:spcPct val="80000"/>
              </a:lnSpc>
              <a:defRPr sz="4800"/>
            </a:lvl1pPr>
          </a:lstStyle>
          <a:p>
            <a:r>
              <a:rPr lang="en-US"/>
              <a:t>Click to edit Master title style</a:t>
            </a:r>
            <a:endParaRPr dirty="0"/>
          </a:p>
        </p:txBody>
      </p:sp>
      <p:sp>
        <p:nvSpPr>
          <p:cNvPr id="3" name="Subtitle 2"/>
          <p:cNvSpPr>
            <a:spLocks noGrp="1"/>
          </p:cNvSpPr>
          <p:nvPr>
            <p:ph type="subTitle" idx="1"/>
          </p:nvPr>
        </p:nvSpPr>
        <p:spPr>
          <a:xfrm>
            <a:off x="531763" y="2286000"/>
            <a:ext cx="8764141"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13" name="Text Placeholder 12"/>
          <p:cNvSpPr>
            <a:spLocks noGrp="1"/>
          </p:cNvSpPr>
          <p:nvPr>
            <p:ph type="body" sz="quarter" idx="13" hasCustomPrompt="1"/>
          </p:nvPr>
        </p:nvSpPr>
        <p:spPr>
          <a:xfrm>
            <a:off x="531814" y="3429451"/>
            <a:ext cx="8763000"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
        <p:nvSpPr>
          <p:cNvPr id="4" name="Date Placeholder 3"/>
          <p:cNvSpPr>
            <a:spLocks noGrp="1"/>
          </p:cNvSpPr>
          <p:nvPr>
            <p:ph type="dt" sz="half" idx="10"/>
          </p:nvPr>
        </p:nvSpPr>
        <p:spPr>
          <a:xfrm>
            <a:off x="6710170" y="6556248"/>
            <a:ext cx="1226398" cy="182880"/>
          </a:xfrm>
          <a:prstGeom prst="rect">
            <a:avLst/>
          </a:prstGeom>
        </p:spPr>
        <p:txBody>
          <a:bodyPr/>
          <a:lstStyle/>
          <a:p>
            <a:endParaRPr dirty="0">
              <a:solidFill>
                <a:srgbClr val="FFFFFF">
                  <a:lumMod val="60000"/>
                  <a:lumOff val="40000"/>
                </a:srgbClr>
              </a:solidFill>
            </a:endParaRPr>
          </a:p>
        </p:txBody>
      </p:sp>
      <p:sp>
        <p:nvSpPr>
          <p:cNvPr id="5" name="Footer Placeholder 4"/>
          <p:cNvSpPr>
            <a:spLocks noGrp="1"/>
          </p:cNvSpPr>
          <p:nvPr>
            <p:ph type="ftr" sz="quarter" idx="11"/>
          </p:nvPr>
        </p:nvSpPr>
        <p:spPr>
          <a:xfrm>
            <a:off x="7643020" y="4912505"/>
            <a:ext cx="2498723" cy="182880"/>
          </a:xfrm>
          <a:prstGeom prst="rect">
            <a:avLst/>
          </a:prstGeom>
        </p:spPr>
        <p:txBody>
          <a:bodyPr/>
          <a:lstStyle/>
          <a:p>
            <a:endParaRPr dirty="0">
              <a:solidFill>
                <a:srgbClr val="FFFFFF">
                  <a:lumMod val="60000"/>
                  <a:lumOff val="40000"/>
                </a:srgbClr>
              </a:solidFill>
            </a:endParaRPr>
          </a:p>
        </p:txBody>
      </p:sp>
      <p:sp>
        <p:nvSpPr>
          <p:cNvPr id="12" name="Rectangle 11"/>
          <p:cNvSpPr/>
          <p:nvPr/>
        </p:nvSpPr>
        <p:spPr bwMode="white">
          <a:xfrm>
            <a:off x="9828212" y="0"/>
            <a:ext cx="1828800"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rgbClr val="FFFFFF"/>
              </a:solidFill>
            </a:endParaRPr>
          </a:p>
        </p:txBody>
      </p:sp>
      <p:sp>
        <p:nvSpPr>
          <p:cNvPr id="21" name="Text Placeholder 12"/>
          <p:cNvSpPr>
            <a:spLocks noGrp="1"/>
          </p:cNvSpPr>
          <p:nvPr>
            <p:ph type="body" sz="quarter" idx="15" hasCustomPrompt="1"/>
          </p:nvPr>
        </p:nvSpPr>
        <p:spPr>
          <a:xfrm>
            <a:off x="9904412" y="228600"/>
            <a:ext cx="1676400" cy="228600"/>
          </a:xfrm>
        </p:spPr>
        <p:txBody>
          <a:bodyPr anchor="b">
            <a:normAutofit/>
          </a:bodyPr>
          <a:lstStyle>
            <a:lvl1pPr marL="1588" indent="0" algn="ctr">
              <a:spcBef>
                <a:spcPts val="0"/>
              </a:spcBef>
              <a:buFontTx/>
              <a:buNone/>
              <a:defRPr sz="1400" baseline="0">
                <a:solidFill>
                  <a:schemeClr val="bg1"/>
                </a:solidFill>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text</a:t>
            </a:r>
          </a:p>
        </p:txBody>
      </p:sp>
      <p:pic>
        <p:nvPicPr>
          <p:cNvPr id="14" name="Oracle red badge logo"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ltGray">
          <a:xfrm>
            <a:off x="531812" y="6263640"/>
            <a:ext cx="1622861" cy="594360"/>
          </a:xfrm>
          <a:prstGeom prst="rect">
            <a:avLst/>
          </a:prstGeom>
        </p:spPr>
      </p:pic>
      <p:sp>
        <p:nvSpPr>
          <p:cNvPr id="15" name="TextBox 14"/>
          <p:cNvSpPr txBox="1"/>
          <p:nvPr userDrawn="1"/>
        </p:nvSpPr>
        <p:spPr>
          <a:xfrm>
            <a:off x="5989638" y="6556248"/>
            <a:ext cx="2787651" cy="182880"/>
          </a:xfrm>
          <a:prstGeom prst="rect">
            <a:avLst/>
          </a:prstGeom>
          <a:noFill/>
        </p:spPr>
        <p:txBody>
          <a:bodyPr wrap="none" lIns="0" tIns="0" rIns="0" bIns="0" rtlCol="0" anchor="ctr" anchorCtr="0">
            <a:noAutofit/>
          </a:bodyPr>
          <a:lstStyle/>
          <a:p>
            <a:r>
              <a:rPr lang="en-US" sz="800" dirty="0">
                <a:solidFill>
                  <a:srgbClr val="5F5F5F">
                    <a:lumMod val="60000"/>
                    <a:lumOff val="40000"/>
                  </a:srgbClr>
                </a:solidFill>
              </a:rPr>
              <a:t>Copyright © 2017</a:t>
            </a:r>
            <a:r>
              <a:rPr sz="800" dirty="0">
                <a:solidFill>
                  <a:srgbClr val="5F5F5F">
                    <a:lumMod val="60000"/>
                    <a:lumOff val="40000"/>
                  </a:srgbClr>
                </a:solidFill>
              </a:rPr>
              <a:t> Oracle and/or its affiliates. All rights reserved.  |</a:t>
            </a:r>
            <a:r>
              <a:rPr lang="en-US" sz="800" dirty="0">
                <a:solidFill>
                  <a:srgbClr val="5F5F5F">
                    <a:lumMod val="60000"/>
                    <a:lumOff val="40000"/>
                  </a:srgbClr>
                </a:solidFill>
              </a:rPr>
              <a:t> Oracle Confidential</a:t>
            </a:r>
            <a:r>
              <a:rPr lang="en-US" sz="800" baseline="0" dirty="0">
                <a:solidFill>
                  <a:srgbClr val="5F5F5F">
                    <a:lumMod val="60000"/>
                    <a:lumOff val="40000"/>
                  </a:srgbClr>
                </a:solidFill>
              </a:rPr>
              <a:t>: Internal Use Only</a:t>
            </a:r>
            <a:endParaRPr sz="800" dirty="0">
              <a:solidFill>
                <a:srgbClr val="5F5F5F">
                  <a:lumMod val="60000"/>
                  <a:lumOff val="40000"/>
                </a:srgbClr>
              </a:solidFill>
            </a:endParaRPr>
          </a:p>
        </p:txBody>
      </p:sp>
    </p:spTree>
    <p:extLst>
      <p:ext uri="{BB962C8B-B14F-4D97-AF65-F5344CB8AC3E}">
        <p14:creationId xmlns:p14="http://schemas.microsoft.com/office/powerpoint/2010/main" val="3063780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Slide with Picture and 2 Logos">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2" name="Rectangle 21" descr="Full slide 4-color photo can be inserted here. Customer/Partner and secondary logo can be included"/>
          <p:cNvSpPr/>
          <p:nvPr/>
        </p:nvSpPr>
        <p:spPr bwMode="hidden">
          <a:xfrm>
            <a:off x="0" y="0"/>
            <a:ext cx="12188825" cy="6858000"/>
          </a:xfrm>
          <a:prstGeom prst="rect">
            <a:avLst/>
          </a:prstGeom>
          <a:solidFill>
            <a:srgbClr val="46575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rgbClr val="FFFFFF"/>
              </a:solidFill>
            </a:endParaRPr>
          </a:p>
        </p:txBody>
      </p:sp>
      <p:sp>
        <p:nvSpPr>
          <p:cNvPr id="2" name="Title 1"/>
          <p:cNvSpPr>
            <a:spLocks noGrp="1"/>
          </p:cNvSpPr>
          <p:nvPr>
            <p:ph type="ctrTitle"/>
          </p:nvPr>
        </p:nvSpPr>
        <p:spPr>
          <a:xfrm>
            <a:off x="531814" y="739775"/>
            <a:ext cx="8763000" cy="1470025"/>
          </a:xfrm>
        </p:spPr>
        <p:txBody>
          <a:bodyPr/>
          <a:lstStyle>
            <a:lvl1pPr>
              <a:lnSpc>
                <a:spcPct val="80000"/>
              </a:lnSpc>
              <a:defRPr sz="4800"/>
            </a:lvl1pPr>
          </a:lstStyle>
          <a:p>
            <a:r>
              <a:rPr lang="en-US"/>
              <a:t>Click to edit Master title style</a:t>
            </a:r>
            <a:endParaRPr dirty="0"/>
          </a:p>
        </p:txBody>
      </p:sp>
      <p:sp>
        <p:nvSpPr>
          <p:cNvPr id="3" name="Subtitle 2"/>
          <p:cNvSpPr>
            <a:spLocks noGrp="1"/>
          </p:cNvSpPr>
          <p:nvPr>
            <p:ph type="subTitle" idx="1"/>
          </p:nvPr>
        </p:nvSpPr>
        <p:spPr>
          <a:xfrm>
            <a:off x="531763" y="2286000"/>
            <a:ext cx="8764141"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13" name="Text Placeholder 12"/>
          <p:cNvSpPr>
            <a:spLocks noGrp="1"/>
          </p:cNvSpPr>
          <p:nvPr>
            <p:ph type="body" sz="quarter" idx="13" hasCustomPrompt="1"/>
          </p:nvPr>
        </p:nvSpPr>
        <p:spPr>
          <a:xfrm>
            <a:off x="531814" y="3429451"/>
            <a:ext cx="8763000"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
        <p:nvSpPr>
          <p:cNvPr id="4" name="Date Placeholder 3"/>
          <p:cNvSpPr>
            <a:spLocks noGrp="1"/>
          </p:cNvSpPr>
          <p:nvPr>
            <p:ph type="dt" sz="half" idx="10"/>
          </p:nvPr>
        </p:nvSpPr>
        <p:spPr>
          <a:xfrm>
            <a:off x="6710170" y="6556248"/>
            <a:ext cx="1226398" cy="182880"/>
          </a:xfrm>
          <a:prstGeom prst="rect">
            <a:avLst/>
          </a:prstGeom>
        </p:spPr>
        <p:txBody>
          <a:bodyPr/>
          <a:lstStyle/>
          <a:p>
            <a:endParaRPr dirty="0">
              <a:solidFill>
                <a:srgbClr val="FFFFFF">
                  <a:lumMod val="60000"/>
                  <a:lumOff val="40000"/>
                </a:srgbClr>
              </a:solidFill>
            </a:endParaRPr>
          </a:p>
        </p:txBody>
      </p:sp>
      <p:sp>
        <p:nvSpPr>
          <p:cNvPr id="5" name="Footer Placeholder 4"/>
          <p:cNvSpPr>
            <a:spLocks noGrp="1"/>
          </p:cNvSpPr>
          <p:nvPr>
            <p:ph type="ftr" sz="quarter" idx="11"/>
          </p:nvPr>
        </p:nvSpPr>
        <p:spPr>
          <a:xfrm>
            <a:off x="7643020" y="4912505"/>
            <a:ext cx="2498723" cy="182880"/>
          </a:xfrm>
          <a:prstGeom prst="rect">
            <a:avLst/>
          </a:prstGeom>
        </p:spPr>
        <p:txBody>
          <a:bodyPr/>
          <a:lstStyle/>
          <a:p>
            <a:endParaRPr dirty="0">
              <a:solidFill>
                <a:srgbClr val="FFFFFF">
                  <a:lumMod val="60000"/>
                  <a:lumOff val="40000"/>
                </a:srgbClr>
              </a:solidFill>
            </a:endParaRPr>
          </a:p>
        </p:txBody>
      </p:sp>
      <p:sp>
        <p:nvSpPr>
          <p:cNvPr id="12" name="Rectangle 11"/>
          <p:cNvSpPr/>
          <p:nvPr/>
        </p:nvSpPr>
        <p:spPr bwMode="white">
          <a:xfrm>
            <a:off x="9828212" y="0"/>
            <a:ext cx="1828800"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rgbClr val="FFFFFF"/>
              </a:solidFill>
            </a:endParaRPr>
          </a:p>
        </p:txBody>
      </p:sp>
      <p:sp>
        <p:nvSpPr>
          <p:cNvPr id="21" name="Text Placeholder 12"/>
          <p:cNvSpPr>
            <a:spLocks noGrp="1"/>
          </p:cNvSpPr>
          <p:nvPr>
            <p:ph type="body" sz="quarter" idx="15" hasCustomPrompt="1"/>
          </p:nvPr>
        </p:nvSpPr>
        <p:spPr>
          <a:xfrm>
            <a:off x="9904412" y="228600"/>
            <a:ext cx="1676400" cy="228600"/>
          </a:xfrm>
        </p:spPr>
        <p:txBody>
          <a:bodyPr anchor="b">
            <a:normAutofit/>
          </a:bodyPr>
          <a:lstStyle>
            <a:lvl1pPr marL="1588" indent="0" algn="ctr">
              <a:spcBef>
                <a:spcPts val="0"/>
              </a:spcBef>
              <a:buFontTx/>
              <a:buNone/>
              <a:defRPr sz="1400" baseline="0">
                <a:solidFill>
                  <a:schemeClr val="bg1"/>
                </a:solidFill>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text</a:t>
            </a:r>
          </a:p>
        </p:txBody>
      </p:sp>
      <p:pic>
        <p:nvPicPr>
          <p:cNvPr id="14" name="Oracle red badge logo"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ltGray">
          <a:xfrm>
            <a:off x="531812" y="6263640"/>
            <a:ext cx="1622861" cy="594360"/>
          </a:xfrm>
          <a:prstGeom prst="rect">
            <a:avLst/>
          </a:prstGeom>
        </p:spPr>
      </p:pic>
      <p:sp>
        <p:nvSpPr>
          <p:cNvPr id="15" name="Rectangle 14"/>
          <p:cNvSpPr/>
          <p:nvPr userDrawn="1"/>
        </p:nvSpPr>
        <p:spPr>
          <a:xfrm>
            <a:off x="9823443" y="5409983"/>
            <a:ext cx="1828800" cy="850392"/>
          </a:xfrm>
          <a:prstGeom prst="rect">
            <a:avLst/>
          </a:prstGeom>
          <a:solidFill>
            <a:schemeClr val="tx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FFFFFF"/>
              </a:solidFill>
            </a:endParaRPr>
          </a:p>
        </p:txBody>
      </p:sp>
      <p:sp>
        <p:nvSpPr>
          <p:cNvPr id="16" name="TextBox 15"/>
          <p:cNvSpPr txBox="1"/>
          <p:nvPr userDrawn="1"/>
        </p:nvSpPr>
        <p:spPr>
          <a:xfrm>
            <a:off x="5989638" y="6556248"/>
            <a:ext cx="2787651" cy="182880"/>
          </a:xfrm>
          <a:prstGeom prst="rect">
            <a:avLst/>
          </a:prstGeom>
          <a:noFill/>
        </p:spPr>
        <p:txBody>
          <a:bodyPr wrap="none" lIns="0" tIns="0" rIns="0" bIns="0" rtlCol="0" anchor="ctr" anchorCtr="0">
            <a:noAutofit/>
          </a:bodyPr>
          <a:lstStyle/>
          <a:p>
            <a:r>
              <a:rPr lang="en-US" sz="800" dirty="0">
                <a:solidFill>
                  <a:srgbClr val="5F5F5F">
                    <a:lumMod val="60000"/>
                    <a:lumOff val="40000"/>
                  </a:srgbClr>
                </a:solidFill>
              </a:rPr>
              <a:t>Copyright © 2017</a:t>
            </a:r>
            <a:r>
              <a:rPr sz="800" dirty="0">
                <a:solidFill>
                  <a:srgbClr val="5F5F5F">
                    <a:lumMod val="60000"/>
                    <a:lumOff val="40000"/>
                  </a:srgbClr>
                </a:solidFill>
              </a:rPr>
              <a:t> Oracle and/or its affiliates. All rights reserved.  |</a:t>
            </a:r>
            <a:r>
              <a:rPr lang="en-US" sz="800" dirty="0">
                <a:solidFill>
                  <a:srgbClr val="5F5F5F">
                    <a:lumMod val="60000"/>
                    <a:lumOff val="40000"/>
                  </a:srgbClr>
                </a:solidFill>
              </a:rPr>
              <a:t> Oracle Confidential</a:t>
            </a:r>
            <a:r>
              <a:rPr lang="en-US" sz="800" baseline="0" dirty="0">
                <a:solidFill>
                  <a:srgbClr val="5F5F5F">
                    <a:lumMod val="60000"/>
                    <a:lumOff val="40000"/>
                  </a:srgbClr>
                </a:solidFill>
              </a:rPr>
              <a:t>: Internal Use Only</a:t>
            </a:r>
            <a:endParaRPr sz="800" dirty="0">
              <a:solidFill>
                <a:srgbClr val="5F5F5F">
                  <a:lumMod val="60000"/>
                  <a:lumOff val="40000"/>
                </a:srgbClr>
              </a:solidFill>
            </a:endParaRPr>
          </a:p>
        </p:txBody>
      </p:sp>
    </p:spTree>
    <p:extLst>
      <p:ext uri="{BB962C8B-B14F-4D97-AF65-F5344CB8AC3E}">
        <p14:creationId xmlns:p14="http://schemas.microsoft.com/office/powerpoint/2010/main" val="14166782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dirty="0"/>
          </a:p>
        </p:txBody>
      </p:sp>
      <p:sp>
        <p:nvSpPr>
          <p:cNvPr id="3" name="Content Placeholder 2"/>
          <p:cNvSpPr>
            <a:spLocks noGrp="1"/>
          </p:cNvSpPr>
          <p:nvPr>
            <p:ph idx="1"/>
          </p:nvPr>
        </p:nvSpPr>
        <p:spPr>
          <a:xfrm>
            <a:off x="531151" y="1524001"/>
            <a:ext cx="11126522" cy="4419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10"/>
          </p:nvPr>
        </p:nvSpPr>
        <p:spPr>
          <a:xfrm>
            <a:off x="6710170" y="6556248"/>
            <a:ext cx="1226398" cy="182880"/>
          </a:xfrm>
          <a:prstGeom prst="rect">
            <a:avLst/>
          </a:prstGeom>
        </p:spPr>
        <p:txBody>
          <a:bodyPr/>
          <a:lstStyle/>
          <a:p>
            <a:endParaRPr dirty="0">
              <a:solidFill>
                <a:srgbClr val="5F5F5F">
                  <a:lumMod val="60000"/>
                  <a:lumOff val="40000"/>
                </a:srgbClr>
              </a:solidFill>
            </a:endParaRPr>
          </a:p>
        </p:txBody>
      </p:sp>
    </p:spTree>
    <p:extLst>
      <p:ext uri="{BB962C8B-B14F-4D97-AF65-F5344CB8AC3E}">
        <p14:creationId xmlns:p14="http://schemas.microsoft.com/office/powerpoint/2010/main" val="207523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dirty="0"/>
          </a:p>
        </p:txBody>
      </p:sp>
      <p:sp>
        <p:nvSpPr>
          <p:cNvPr id="7" name="Text Placeholder 12"/>
          <p:cNvSpPr>
            <a:spLocks noGrp="1"/>
          </p:cNvSpPr>
          <p:nvPr>
            <p:ph type="body" sz="quarter" idx="13" hasCustomPrompt="1"/>
          </p:nvPr>
        </p:nvSpPr>
        <p:spPr>
          <a:xfrm>
            <a:off x="531813" y="1373741"/>
            <a:ext cx="11125199" cy="343299"/>
          </a:xfr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subtitle</a:t>
            </a:r>
          </a:p>
        </p:txBody>
      </p:sp>
      <p:sp>
        <p:nvSpPr>
          <p:cNvPr id="3" name="Content Placeholder 2"/>
          <p:cNvSpPr>
            <a:spLocks noGrp="1"/>
          </p:cNvSpPr>
          <p:nvPr>
            <p:ph idx="1"/>
          </p:nvPr>
        </p:nvSpPr>
        <p:spPr>
          <a:xfrm>
            <a:off x="531151" y="1981200"/>
            <a:ext cx="11126522" cy="3962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10"/>
          </p:nvPr>
        </p:nvSpPr>
        <p:spPr>
          <a:xfrm>
            <a:off x="3966970" y="6535850"/>
            <a:ext cx="1226398" cy="182880"/>
          </a:xfrm>
          <a:prstGeom prst="rect">
            <a:avLst/>
          </a:prstGeom>
        </p:spPr>
        <p:txBody>
          <a:bodyPr/>
          <a:lstStyle/>
          <a:p>
            <a:endParaRPr dirty="0">
              <a:solidFill>
                <a:srgbClr val="5F5F5F">
                  <a:lumMod val="60000"/>
                  <a:lumOff val="40000"/>
                </a:srgbClr>
              </a:solidFill>
            </a:endParaRPr>
          </a:p>
        </p:txBody>
      </p:sp>
      <p:sp>
        <p:nvSpPr>
          <p:cNvPr id="5" name="Footer Placeholder 4"/>
          <p:cNvSpPr>
            <a:spLocks noGrp="1"/>
          </p:cNvSpPr>
          <p:nvPr>
            <p:ph type="ftr" sz="quarter" idx="11"/>
          </p:nvPr>
        </p:nvSpPr>
        <p:spPr>
          <a:xfrm>
            <a:off x="7643020" y="4912505"/>
            <a:ext cx="2498723" cy="182880"/>
          </a:xfrm>
          <a:prstGeom prst="rect">
            <a:avLst/>
          </a:prstGeom>
        </p:spPr>
        <p:txBody>
          <a:bodyPr/>
          <a:lstStyle/>
          <a:p>
            <a:endParaRPr dirty="0">
              <a:solidFill>
                <a:srgbClr val="5F5F5F">
                  <a:lumMod val="60000"/>
                  <a:lumOff val="40000"/>
                </a:srgbClr>
              </a:solidFill>
            </a:endParaRPr>
          </a:p>
        </p:txBody>
      </p:sp>
    </p:spTree>
    <p:extLst>
      <p:ext uri="{BB962C8B-B14F-4D97-AF65-F5344CB8AC3E}">
        <p14:creationId xmlns:p14="http://schemas.microsoft.com/office/powerpoint/2010/main" val="3371768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Program Agenda">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t>Click to edit Master title style</a:t>
            </a:r>
            <a:endParaRPr dirty="0"/>
          </a:p>
        </p:txBody>
      </p:sp>
      <p:sp>
        <p:nvSpPr>
          <p:cNvPr id="8" name="Text Placeholder 7"/>
          <p:cNvSpPr>
            <a:spLocks noGrp="1"/>
          </p:cNvSpPr>
          <p:nvPr>
            <p:ph type="body" sz="quarter" idx="13"/>
          </p:nvPr>
        </p:nvSpPr>
        <p:spPr>
          <a:xfrm>
            <a:off x="2795931" y="1981199"/>
            <a:ext cx="8861082" cy="3962401"/>
          </a:xfrm>
        </p:spPr>
        <p:txBody>
          <a:bodyPr>
            <a:noAutofit/>
          </a:bodyPr>
          <a:lstStyle>
            <a:lvl1pPr marL="1588" indent="0">
              <a:spcBef>
                <a:spcPts val="2400"/>
              </a:spcBef>
              <a:buNone/>
              <a:defRPr sz="2800"/>
            </a:lvl1pPr>
            <a:lvl2pPr marL="1588" indent="0">
              <a:spcBef>
                <a:spcPts val="2400"/>
              </a:spcBef>
              <a:buNone/>
              <a:defRPr sz="2800"/>
            </a:lvl2pPr>
            <a:lvl3pPr marL="1588" indent="0">
              <a:spcBef>
                <a:spcPts val="2400"/>
              </a:spcBef>
              <a:buNone/>
              <a:defRPr sz="2800"/>
            </a:lvl3pPr>
            <a:lvl4pPr marL="1588" indent="0">
              <a:spcBef>
                <a:spcPts val="2400"/>
              </a:spcBef>
              <a:buNone/>
              <a:defRPr sz="2800"/>
            </a:lvl4pPr>
            <a:lvl5pPr marL="1588" indent="0">
              <a:spcBef>
                <a:spcPts val="2400"/>
              </a:spcBef>
              <a:buNone/>
              <a:defRPr sz="2800"/>
            </a:lvl5pPr>
            <a:lvl6pPr marL="1588" indent="0">
              <a:spcBef>
                <a:spcPts val="2400"/>
              </a:spcBef>
              <a:buNone/>
              <a:defRPr sz="2800"/>
            </a:lvl6pPr>
            <a:lvl7pPr marL="1588" indent="0">
              <a:spcBef>
                <a:spcPts val="2400"/>
              </a:spcBef>
              <a:buNone/>
              <a:defRPr sz="2800"/>
            </a:lvl7pPr>
            <a:lvl8pPr marL="1588" indent="0">
              <a:spcBef>
                <a:spcPts val="2400"/>
              </a:spcBef>
              <a:buNone/>
              <a:defRPr sz="2800"/>
            </a:lvl8pPr>
            <a:lvl9pPr marL="1588" indent="0">
              <a:spcBef>
                <a:spcPts val="2400"/>
              </a:spcBef>
              <a:buNone/>
              <a:defRPr sz="2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710170" y="6556248"/>
            <a:ext cx="1226398" cy="182880"/>
          </a:xfrm>
          <a:prstGeom prst="rect">
            <a:avLst/>
          </a:prstGeom>
        </p:spPr>
        <p:txBody>
          <a:bodyPr>
            <a:noAutofit/>
          </a:bodyPr>
          <a:lstStyle/>
          <a:p>
            <a:endParaRPr dirty="0">
              <a:solidFill>
                <a:srgbClr val="5F5F5F">
                  <a:lumMod val="60000"/>
                  <a:lumOff val="40000"/>
                </a:srgbClr>
              </a:solidFill>
            </a:endParaRPr>
          </a:p>
        </p:txBody>
      </p:sp>
      <p:sp>
        <p:nvSpPr>
          <p:cNvPr id="5" name="Footer Placeholder 4"/>
          <p:cNvSpPr>
            <a:spLocks noGrp="1"/>
          </p:cNvSpPr>
          <p:nvPr>
            <p:ph type="ftr" sz="quarter" idx="11"/>
          </p:nvPr>
        </p:nvSpPr>
        <p:spPr>
          <a:xfrm>
            <a:off x="7643020" y="4912505"/>
            <a:ext cx="2498723" cy="182880"/>
          </a:xfrm>
          <a:prstGeom prst="rect">
            <a:avLst/>
          </a:prstGeom>
        </p:spPr>
        <p:txBody>
          <a:bodyPr>
            <a:noAutofit/>
          </a:bodyPr>
          <a:lstStyle/>
          <a:p>
            <a:endParaRPr dirty="0">
              <a:solidFill>
                <a:srgbClr val="5F5F5F">
                  <a:lumMod val="60000"/>
                  <a:lumOff val="40000"/>
                </a:srgbClr>
              </a:solidFill>
            </a:endParaRPr>
          </a:p>
        </p:txBody>
      </p:sp>
    </p:spTree>
    <p:extLst>
      <p:ext uri="{BB962C8B-B14F-4D97-AF65-F5344CB8AC3E}">
        <p14:creationId xmlns:p14="http://schemas.microsoft.com/office/powerpoint/2010/main" val="681229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Section Header without Picture">
    <p:spTree>
      <p:nvGrpSpPr>
        <p:cNvPr id="1" name=""/>
        <p:cNvGrpSpPr/>
        <p:nvPr/>
      </p:nvGrpSpPr>
      <p:grpSpPr>
        <a:xfrm>
          <a:off x="0" y="0"/>
          <a:ext cx="0" cy="0"/>
          <a:chOff x="0" y="0"/>
          <a:chExt cx="0" cy="0"/>
        </a:xfrm>
      </p:grpSpPr>
      <p:sp>
        <p:nvSpPr>
          <p:cNvPr id="2" name="Title 1"/>
          <p:cNvSpPr>
            <a:spLocks noGrp="1"/>
          </p:cNvSpPr>
          <p:nvPr>
            <p:ph type="title"/>
          </p:nvPr>
        </p:nvSpPr>
        <p:spPr>
          <a:xfrm>
            <a:off x="531813" y="2600324"/>
            <a:ext cx="11125200" cy="1371600"/>
          </a:xfrm>
        </p:spPr>
        <p:txBody>
          <a:bodyPr anchor="b"/>
          <a:lstStyle>
            <a:lvl1pPr algn="l">
              <a:lnSpc>
                <a:spcPct val="80000"/>
              </a:lnSpc>
              <a:defRPr sz="4800" b="0" cap="none" baseline="0"/>
            </a:lvl1pPr>
          </a:lstStyle>
          <a:p>
            <a:r>
              <a:rPr lang="en-US"/>
              <a:t>Click to edit Master title style</a:t>
            </a:r>
            <a:endParaRPr/>
          </a:p>
        </p:txBody>
      </p:sp>
      <p:sp>
        <p:nvSpPr>
          <p:cNvPr id="3" name="Text Placeholder 2"/>
          <p:cNvSpPr>
            <a:spLocks noGrp="1"/>
          </p:cNvSpPr>
          <p:nvPr>
            <p:ph type="body" idx="1"/>
          </p:nvPr>
        </p:nvSpPr>
        <p:spPr>
          <a:xfrm>
            <a:off x="531813" y="4038598"/>
            <a:ext cx="11125200" cy="914400"/>
          </a:xfrm>
        </p:spPr>
        <p:txBody>
          <a:bodyPr anchor="t">
            <a:noAutofit/>
          </a:bodyPr>
          <a:lstStyle>
            <a:lvl1pPr marL="0" indent="0">
              <a:spcBef>
                <a:spcPts val="0"/>
              </a:spcBef>
              <a:buNone/>
              <a:defRPr sz="2400" b="1">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6710170" y="6556248"/>
            <a:ext cx="1226398" cy="182880"/>
          </a:xfrm>
          <a:prstGeom prst="rect">
            <a:avLst/>
          </a:prstGeom>
        </p:spPr>
        <p:txBody>
          <a:bodyPr/>
          <a:lstStyle/>
          <a:p>
            <a:endParaRPr dirty="0">
              <a:solidFill>
                <a:srgbClr val="5F5F5F">
                  <a:lumMod val="60000"/>
                  <a:lumOff val="40000"/>
                </a:srgbClr>
              </a:solidFill>
            </a:endParaRPr>
          </a:p>
        </p:txBody>
      </p:sp>
      <p:sp>
        <p:nvSpPr>
          <p:cNvPr id="5" name="Footer Placeholder 4"/>
          <p:cNvSpPr>
            <a:spLocks noGrp="1"/>
          </p:cNvSpPr>
          <p:nvPr>
            <p:ph type="ftr" sz="quarter" idx="11"/>
          </p:nvPr>
        </p:nvSpPr>
        <p:spPr>
          <a:xfrm>
            <a:off x="7643020" y="4912505"/>
            <a:ext cx="2498723" cy="182880"/>
          </a:xfrm>
          <a:prstGeom prst="rect">
            <a:avLst/>
          </a:prstGeom>
        </p:spPr>
        <p:txBody>
          <a:bodyPr/>
          <a:lstStyle/>
          <a:p>
            <a:endParaRPr dirty="0">
              <a:solidFill>
                <a:srgbClr val="5F5F5F">
                  <a:lumMod val="60000"/>
                  <a:lumOff val="40000"/>
                </a:srgbClr>
              </a:solidFill>
            </a:endParaRPr>
          </a:p>
        </p:txBody>
      </p:sp>
    </p:spTree>
    <p:extLst>
      <p:ext uri="{BB962C8B-B14F-4D97-AF65-F5344CB8AC3E}">
        <p14:creationId xmlns:p14="http://schemas.microsoft.com/office/powerpoint/2010/main" val="1513853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Border"/>
          <p:cNvGrpSpPr/>
          <p:nvPr/>
        </p:nvGrpSpPr>
        <p:grpSpPr>
          <a:xfrm>
            <a:off x="-287" y="0"/>
            <a:ext cx="12189399" cy="6858000"/>
            <a:chOff x="-287" y="0"/>
            <a:chExt cx="12189399" cy="6858000"/>
          </a:xfrm>
        </p:grpSpPr>
        <p:sp>
          <p:nvSpPr>
            <p:cNvPr id="8" name="Rectangle 7"/>
            <p:cNvSpPr/>
            <p:nvPr/>
          </p:nvSpPr>
          <p:spPr bwMode="gray">
            <a:xfrm>
              <a:off x="-287" y="0"/>
              <a:ext cx="193962" cy="68521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9" name="Rectangle 8"/>
            <p:cNvSpPr/>
            <p:nvPr/>
          </p:nvSpPr>
          <p:spPr bwMode="gray">
            <a:xfrm>
              <a:off x="11995151" y="5854"/>
              <a:ext cx="193960" cy="68521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0" name="Rectangle 9"/>
            <p:cNvSpPr/>
            <p:nvPr/>
          </p:nvSpPr>
          <p:spPr bwMode="gray">
            <a:xfrm>
              <a:off x="-286" y="6400800"/>
              <a:ext cx="12189396" cy="4572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1" name="Rectangle 10"/>
            <p:cNvSpPr/>
            <p:nvPr/>
          </p:nvSpPr>
          <p:spPr bwMode="gray">
            <a:xfrm>
              <a:off x="-286" y="0"/>
              <a:ext cx="12189398" cy="192024"/>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grpSp>
      <p:pic>
        <p:nvPicPr>
          <p:cNvPr id="19" name="Oracle red badge logo" descr="Oracle logo in white on red staging background"/>
          <p:cNvPicPr>
            <a:picLocks noChangeAspect="1"/>
          </p:cNvPicPr>
          <p:nvPr/>
        </p:nvPicPr>
        <p:blipFill>
          <a:blip r:embed="rId41" cstate="print">
            <a:extLst>
              <a:ext uri="{28A0092B-C50C-407E-A947-70E740481C1C}">
                <a14:useLocalDpi xmlns:a14="http://schemas.microsoft.com/office/drawing/2010/main"/>
              </a:ext>
            </a:extLst>
          </a:blip>
          <a:stretch>
            <a:fillRect/>
          </a:stretch>
        </p:blipFill>
        <p:spPr bwMode="ltGray">
          <a:xfrm>
            <a:off x="531812" y="6263640"/>
            <a:ext cx="1622861" cy="594360"/>
          </a:xfrm>
          <a:prstGeom prst="rect">
            <a:avLst/>
          </a:prstGeom>
        </p:spPr>
      </p:pic>
      <p:sp>
        <p:nvSpPr>
          <p:cNvPr id="2" name="Title Placeholder 1"/>
          <p:cNvSpPr>
            <a:spLocks noGrp="1"/>
          </p:cNvSpPr>
          <p:nvPr>
            <p:ph type="title"/>
          </p:nvPr>
        </p:nvSpPr>
        <p:spPr>
          <a:xfrm>
            <a:off x="531812" y="406400"/>
            <a:ext cx="11125200" cy="889000"/>
          </a:xfrm>
          <a:prstGeom prst="rect">
            <a:avLst/>
          </a:prstGeom>
        </p:spPr>
        <p:txBody>
          <a:bodyPr vert="horz" lIns="0" tIns="0" rIns="0" bIns="0" rtlCol="0" anchor="b">
            <a:noAutofit/>
          </a:bodyPr>
          <a:lstStyle/>
          <a:p>
            <a:r>
              <a:rPr lang="en-US"/>
              <a:t>Click to edit Master title style</a:t>
            </a:r>
            <a:endParaRPr dirty="0"/>
          </a:p>
        </p:txBody>
      </p:sp>
      <p:sp>
        <p:nvSpPr>
          <p:cNvPr id="3" name="Text Placeholder 2"/>
          <p:cNvSpPr>
            <a:spLocks noGrp="1"/>
          </p:cNvSpPr>
          <p:nvPr>
            <p:ph type="body" idx="1"/>
          </p:nvPr>
        </p:nvSpPr>
        <p:spPr>
          <a:xfrm>
            <a:off x="531151" y="1524001"/>
            <a:ext cx="11126522" cy="4419600"/>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Box 11">
            <a:extLst>
              <a:ext uri="{FF2B5EF4-FFF2-40B4-BE49-F238E27FC236}">
                <a16:creationId xmlns:a16="http://schemas.microsoft.com/office/drawing/2014/main" id="{21EC9606-2D6B-7849-AD40-4BFE6BC25BEF}"/>
              </a:ext>
            </a:extLst>
          </p:cNvPr>
          <p:cNvSpPr txBox="1"/>
          <p:nvPr userDrawn="1"/>
        </p:nvSpPr>
        <p:spPr>
          <a:xfrm>
            <a:off x="2817812" y="6477000"/>
            <a:ext cx="9144000" cy="152400"/>
          </a:xfrm>
          <a:prstGeom prst="rect">
            <a:avLst/>
          </a:prstGeom>
          <a:noFill/>
        </p:spPr>
        <p:txBody>
          <a:bodyPr wrap="none" lIns="0" tIns="0" rIns="0" bIns="0" rtlCol="0" anchor="ctr" anchorCtr="0">
            <a:noAutofit/>
          </a:bodyPr>
          <a:lstStyle/>
          <a:p>
            <a:r>
              <a:rPr sz="800" dirty="0">
                <a:solidFill>
                  <a:schemeClr val="tx1">
                    <a:lumMod val="75000"/>
                  </a:schemeClr>
                </a:solidFill>
              </a:rPr>
              <a:t>Copyright © </a:t>
            </a:r>
            <a:r>
              <a:rPr lang="en-US" sz="800" dirty="0">
                <a:solidFill>
                  <a:schemeClr val="tx1">
                    <a:lumMod val="75000"/>
                  </a:schemeClr>
                </a:solidFill>
              </a:rPr>
              <a:t>2020 </a:t>
            </a:r>
            <a:r>
              <a:rPr sz="800" dirty="0">
                <a:solidFill>
                  <a:schemeClr val="tx1">
                    <a:lumMod val="75000"/>
                  </a:schemeClr>
                </a:solidFill>
              </a:rPr>
              <a:t>Oracle and/or its affiliates. All rights reserved.</a:t>
            </a:r>
            <a:r>
              <a:rPr lang="en-US" sz="800" dirty="0">
                <a:solidFill>
                  <a:schemeClr val="tx1">
                    <a:lumMod val="75000"/>
                  </a:schemeClr>
                </a:solidFill>
              </a:rPr>
              <a:t> Licensed under the Creative Commons Attribution 4.0 International License as shown at https://creativecommons.org/licenses/by/4.0/legalcode. </a:t>
            </a:r>
            <a:r>
              <a:rPr sz="800" dirty="0">
                <a:solidFill>
                  <a:schemeClr val="tx1">
                    <a:lumMod val="75000"/>
                  </a:schemeClr>
                </a:solidFill>
              </a:rPr>
              <a:t>  |</a:t>
            </a:r>
            <a:r>
              <a:rPr lang="en-US" sz="800" dirty="0">
                <a:solidFill>
                  <a:schemeClr val="tx1">
                    <a:lumMod val="75000"/>
                  </a:schemeClr>
                </a:solidFill>
              </a:rPr>
              <a:t> </a:t>
            </a:r>
            <a:fld id="{A9DDA97E-E47D-48CF-8D55-7AA96BB8F930}" type="slidenum">
              <a:rPr lang="en-US" sz="800" smtClean="0">
                <a:solidFill>
                  <a:schemeClr val="tx1">
                    <a:lumMod val="75000"/>
                  </a:schemeClr>
                </a:solidFill>
              </a:rPr>
              <a:pPr/>
              <a:t>‹N›</a:t>
            </a:fld>
            <a:endParaRPr sz="800" dirty="0">
              <a:solidFill>
                <a:schemeClr val="tx1">
                  <a:lumMod val="75000"/>
                </a:schemeClr>
              </a:solidFill>
            </a:endParaRPr>
          </a:p>
        </p:txBody>
      </p:sp>
    </p:spTree>
    <p:extLst>
      <p:ext uri="{BB962C8B-B14F-4D97-AF65-F5344CB8AC3E}">
        <p14:creationId xmlns:p14="http://schemas.microsoft.com/office/powerpoint/2010/main" val="3193062027"/>
      </p:ext>
    </p:extLst>
  </p:cSld>
  <p:clrMap bg1="lt1" tx1="dk1" bg2="lt2" tx2="dk2" accent1="accent1" accent2="accent2" accent3="accent3" accent4="accent4" accent5="accent5" accent6="accent6" hlink="hlink" folHlink="folHlink"/>
  <p:sldLayoutIdLst>
    <p:sldLayoutId id="2147483929" r:id="rId1"/>
    <p:sldLayoutId id="2147483930" r:id="rId2"/>
    <p:sldLayoutId id="2147483931" r:id="rId3"/>
    <p:sldLayoutId id="2147483932" r:id="rId4"/>
    <p:sldLayoutId id="2147483933" r:id="rId5"/>
    <p:sldLayoutId id="2147483934" r:id="rId6"/>
    <p:sldLayoutId id="2147483935" r:id="rId7"/>
    <p:sldLayoutId id="2147483936" r:id="rId8"/>
    <p:sldLayoutId id="2147483937" r:id="rId9"/>
    <p:sldLayoutId id="2147483938" r:id="rId10"/>
    <p:sldLayoutId id="2147483939" r:id="rId11"/>
    <p:sldLayoutId id="2147483940" r:id="rId12"/>
    <p:sldLayoutId id="2147483941" r:id="rId13"/>
    <p:sldLayoutId id="2147483942" r:id="rId14"/>
    <p:sldLayoutId id="2147483943" r:id="rId15"/>
    <p:sldLayoutId id="2147483944" r:id="rId16"/>
    <p:sldLayoutId id="2147483945" r:id="rId17"/>
    <p:sldLayoutId id="2147483946" r:id="rId18"/>
    <p:sldLayoutId id="2147483947" r:id="rId19"/>
    <p:sldLayoutId id="2147483948" r:id="rId20"/>
    <p:sldLayoutId id="2147483949" r:id="rId21"/>
    <p:sldLayoutId id="2147483950" r:id="rId22"/>
    <p:sldLayoutId id="2147483951" r:id="rId23"/>
    <p:sldLayoutId id="2147483952" r:id="rId24"/>
    <p:sldLayoutId id="2147483953" r:id="rId25"/>
    <p:sldLayoutId id="2147483954" r:id="rId26"/>
    <p:sldLayoutId id="2147483955" r:id="rId27"/>
    <p:sldLayoutId id="2147483956" r:id="rId28"/>
    <p:sldLayoutId id="2147483957" r:id="rId29"/>
    <p:sldLayoutId id="2147483958" r:id="rId30"/>
    <p:sldLayoutId id="2147483959" r:id="rId31"/>
    <p:sldLayoutId id="2147483960" r:id="rId32"/>
    <p:sldLayoutId id="2147483961" r:id="rId33"/>
    <p:sldLayoutId id="2147483962" r:id="rId34"/>
    <p:sldLayoutId id="2147483963" r:id="rId35"/>
    <p:sldLayoutId id="2147483964" r:id="rId36"/>
    <p:sldLayoutId id="2147483965" r:id="rId37"/>
    <p:sldLayoutId id="2147483966" r:id="rId38"/>
    <p:sldLayoutId id="2147483967" r:id="rId3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400" rtl="0" eaLnBrk="1" latinLnBrk="0" hangingPunct="1">
        <a:lnSpc>
          <a:spcPct val="8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39" userDrawn="1">
          <p15:clr>
            <a:srgbClr val="F26B43"/>
          </p15:clr>
        </p15:guide>
        <p15:guide id="4" orient="horz" pos="4128"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6.xml"/></Relationships>
</file>

<file path=ppt/slides/_rels/slide1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 Id="rId4" Type="http://schemas.openxmlformats.org/officeDocument/2006/relationships/image" Target="../media/image4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2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3.xml.rels><?xml version="1.0" encoding="UTF-8" standalone="yes"?>
<Relationships xmlns="http://schemas.openxmlformats.org/package/2006/relationships"><Relationship Id="rId8" Type="http://schemas.openxmlformats.org/officeDocument/2006/relationships/hyperlink" Target="https://itoug.it/" TargetMode="External"/><Relationship Id="rId3" Type="http://schemas.openxmlformats.org/officeDocument/2006/relationships/image" Target="../media/image17.jpg"/><Relationship Id="rId7" Type="http://schemas.openxmlformats.org/officeDocument/2006/relationships/hyperlink" Target="https://www.linkedin.com/in/robertocapancioni" TargetMode="External"/><Relationship Id="rId2" Type="http://schemas.openxmlformats.org/officeDocument/2006/relationships/notesSlide" Target="../notesSlides/notesSlide3.xml"/><Relationship Id="rId1" Type="http://schemas.openxmlformats.org/officeDocument/2006/relationships/slideLayout" Target="../slideLayouts/slideLayout21.xml"/><Relationship Id="rId6" Type="http://schemas.openxmlformats.org/officeDocument/2006/relationships/hyperlink" Target="mailto:sviluppo@capancioni.com" TargetMode="External"/><Relationship Id="rId5" Type="http://schemas.openxmlformats.org/officeDocument/2006/relationships/image" Target="../media/image19.png"/><Relationship Id="rId4" Type="http://schemas.openxmlformats.org/officeDocument/2006/relationships/image" Target="../media/image18.png"/></Relationships>
</file>

<file path=ppt/slides/_rels/slide3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7.xml"/><Relationship Id="rId4" Type="http://schemas.openxmlformats.org/officeDocument/2006/relationships/image" Target="../media/image51.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53572809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971D46D-A707-4821-A0C2-37696E0EFB40}"/>
              </a:ext>
            </a:extLst>
          </p:cNvPr>
          <p:cNvSpPr>
            <a:spLocks noGrp="1"/>
          </p:cNvSpPr>
          <p:nvPr>
            <p:ph type="title"/>
          </p:nvPr>
        </p:nvSpPr>
        <p:spPr>
          <a:xfrm>
            <a:off x="3800590" y="417736"/>
            <a:ext cx="4675897" cy="616896"/>
          </a:xfrm>
        </p:spPr>
        <p:txBody>
          <a:bodyPr>
            <a:normAutofit/>
          </a:bodyPr>
          <a:lstStyle/>
          <a:p>
            <a:r>
              <a:rPr lang="it-IT" dirty="0"/>
              <a:t>Creazione Applicativo</a:t>
            </a:r>
          </a:p>
        </p:txBody>
      </p:sp>
      <p:pic>
        <p:nvPicPr>
          <p:cNvPr id="5" name="Immagine 4">
            <a:extLst>
              <a:ext uri="{FF2B5EF4-FFF2-40B4-BE49-F238E27FC236}">
                <a16:creationId xmlns:a16="http://schemas.microsoft.com/office/drawing/2014/main" id="{13FDF1A5-CBAA-4F97-8DFC-E845BF1BE66C}"/>
              </a:ext>
            </a:extLst>
          </p:cNvPr>
          <p:cNvPicPr>
            <a:picLocks noChangeAspect="1"/>
          </p:cNvPicPr>
          <p:nvPr/>
        </p:nvPicPr>
        <p:blipFill>
          <a:blip r:embed="rId2"/>
          <a:stretch>
            <a:fillRect/>
          </a:stretch>
        </p:blipFill>
        <p:spPr>
          <a:xfrm>
            <a:off x="877824" y="1376389"/>
            <a:ext cx="9956722" cy="4459227"/>
          </a:xfrm>
          <a:prstGeom prst="rect">
            <a:avLst/>
          </a:prstGeom>
        </p:spPr>
      </p:pic>
      <p:sp>
        <p:nvSpPr>
          <p:cNvPr id="6" name="Freccia a destra 5">
            <a:extLst>
              <a:ext uri="{FF2B5EF4-FFF2-40B4-BE49-F238E27FC236}">
                <a16:creationId xmlns:a16="http://schemas.microsoft.com/office/drawing/2014/main" id="{A04CD28D-1A01-48DC-8C96-E0EB7CDD9403}"/>
              </a:ext>
            </a:extLst>
          </p:cNvPr>
          <p:cNvSpPr/>
          <p:nvPr/>
        </p:nvSpPr>
        <p:spPr>
          <a:xfrm rot="13197242">
            <a:off x="9492960" y="2900009"/>
            <a:ext cx="713232" cy="446696"/>
          </a:xfrm>
          <a:prstGeom prst="rightArrow">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it-IT"/>
          </a:p>
        </p:txBody>
      </p:sp>
    </p:spTree>
    <p:extLst>
      <p:ext uri="{BB962C8B-B14F-4D97-AF65-F5344CB8AC3E}">
        <p14:creationId xmlns:p14="http://schemas.microsoft.com/office/powerpoint/2010/main" val="4237613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971D46D-A707-4821-A0C2-37696E0EFB40}"/>
              </a:ext>
            </a:extLst>
          </p:cNvPr>
          <p:cNvSpPr>
            <a:spLocks noGrp="1"/>
          </p:cNvSpPr>
          <p:nvPr>
            <p:ph type="title"/>
          </p:nvPr>
        </p:nvSpPr>
        <p:spPr>
          <a:xfrm>
            <a:off x="3800590" y="417736"/>
            <a:ext cx="4675897" cy="616896"/>
          </a:xfrm>
        </p:spPr>
        <p:txBody>
          <a:bodyPr>
            <a:normAutofit/>
          </a:bodyPr>
          <a:lstStyle/>
          <a:p>
            <a:r>
              <a:rPr lang="it-IT" dirty="0"/>
              <a:t>Creazione Applicativo</a:t>
            </a:r>
          </a:p>
        </p:txBody>
      </p:sp>
      <p:pic>
        <p:nvPicPr>
          <p:cNvPr id="4" name="Immagine 3">
            <a:extLst>
              <a:ext uri="{FF2B5EF4-FFF2-40B4-BE49-F238E27FC236}">
                <a16:creationId xmlns:a16="http://schemas.microsoft.com/office/drawing/2014/main" id="{F1CC36D5-0F8A-47CB-A32C-4BCD8A4791AC}"/>
              </a:ext>
            </a:extLst>
          </p:cNvPr>
          <p:cNvPicPr>
            <a:picLocks noChangeAspect="1"/>
          </p:cNvPicPr>
          <p:nvPr/>
        </p:nvPicPr>
        <p:blipFill>
          <a:blip r:embed="rId2"/>
          <a:stretch>
            <a:fillRect/>
          </a:stretch>
        </p:blipFill>
        <p:spPr>
          <a:xfrm>
            <a:off x="502920" y="1145392"/>
            <a:ext cx="10734929" cy="4944233"/>
          </a:xfrm>
          <a:prstGeom prst="rect">
            <a:avLst/>
          </a:prstGeom>
        </p:spPr>
      </p:pic>
    </p:spTree>
    <p:extLst>
      <p:ext uri="{BB962C8B-B14F-4D97-AF65-F5344CB8AC3E}">
        <p14:creationId xmlns:p14="http://schemas.microsoft.com/office/powerpoint/2010/main" val="452946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971D46D-A707-4821-A0C2-37696E0EFB40}"/>
              </a:ext>
            </a:extLst>
          </p:cNvPr>
          <p:cNvSpPr>
            <a:spLocks noGrp="1"/>
          </p:cNvSpPr>
          <p:nvPr>
            <p:ph type="title"/>
          </p:nvPr>
        </p:nvSpPr>
        <p:spPr>
          <a:xfrm>
            <a:off x="3800590" y="417736"/>
            <a:ext cx="4675897" cy="616896"/>
          </a:xfrm>
        </p:spPr>
        <p:txBody>
          <a:bodyPr>
            <a:normAutofit fontScale="90000"/>
          </a:bodyPr>
          <a:lstStyle/>
          <a:p>
            <a:r>
              <a:rPr lang="it-IT" dirty="0"/>
              <a:t>Report Interattivo - Colonne</a:t>
            </a:r>
          </a:p>
        </p:txBody>
      </p:sp>
      <p:pic>
        <p:nvPicPr>
          <p:cNvPr id="5" name="Immagine 4">
            <a:extLst>
              <a:ext uri="{FF2B5EF4-FFF2-40B4-BE49-F238E27FC236}">
                <a16:creationId xmlns:a16="http://schemas.microsoft.com/office/drawing/2014/main" id="{EEFB06F6-26F5-45BD-9780-C05464E8D67E}"/>
              </a:ext>
            </a:extLst>
          </p:cNvPr>
          <p:cNvPicPr>
            <a:picLocks noChangeAspect="1"/>
          </p:cNvPicPr>
          <p:nvPr/>
        </p:nvPicPr>
        <p:blipFill>
          <a:blip r:embed="rId2"/>
          <a:stretch>
            <a:fillRect/>
          </a:stretch>
        </p:blipFill>
        <p:spPr>
          <a:xfrm>
            <a:off x="850392" y="1211446"/>
            <a:ext cx="10323449" cy="4207894"/>
          </a:xfrm>
          <a:prstGeom prst="rect">
            <a:avLst/>
          </a:prstGeom>
        </p:spPr>
      </p:pic>
    </p:spTree>
    <p:extLst>
      <p:ext uri="{BB962C8B-B14F-4D97-AF65-F5344CB8AC3E}">
        <p14:creationId xmlns:p14="http://schemas.microsoft.com/office/powerpoint/2010/main" val="2596834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971D46D-A707-4821-A0C2-37696E0EFB40}"/>
              </a:ext>
            </a:extLst>
          </p:cNvPr>
          <p:cNvSpPr>
            <a:spLocks noGrp="1"/>
          </p:cNvSpPr>
          <p:nvPr>
            <p:ph type="title"/>
          </p:nvPr>
        </p:nvSpPr>
        <p:spPr>
          <a:xfrm>
            <a:off x="3800590" y="417736"/>
            <a:ext cx="4675897" cy="616896"/>
          </a:xfrm>
        </p:spPr>
        <p:txBody>
          <a:bodyPr>
            <a:normAutofit/>
          </a:bodyPr>
          <a:lstStyle/>
          <a:p>
            <a:r>
              <a:rPr lang="it-IT" dirty="0"/>
              <a:t>Report Interattivo - Filtra</a:t>
            </a:r>
          </a:p>
        </p:txBody>
      </p:sp>
      <p:pic>
        <p:nvPicPr>
          <p:cNvPr id="4" name="Immagine 3">
            <a:extLst>
              <a:ext uri="{FF2B5EF4-FFF2-40B4-BE49-F238E27FC236}">
                <a16:creationId xmlns:a16="http://schemas.microsoft.com/office/drawing/2014/main" id="{0699038C-5314-4184-9149-7325F02D3B5F}"/>
              </a:ext>
            </a:extLst>
          </p:cNvPr>
          <p:cNvPicPr>
            <a:picLocks noChangeAspect="1"/>
          </p:cNvPicPr>
          <p:nvPr/>
        </p:nvPicPr>
        <p:blipFill>
          <a:blip r:embed="rId2"/>
          <a:stretch>
            <a:fillRect/>
          </a:stretch>
        </p:blipFill>
        <p:spPr>
          <a:xfrm>
            <a:off x="813816" y="1034632"/>
            <a:ext cx="10085705" cy="5231847"/>
          </a:xfrm>
          <a:prstGeom prst="rect">
            <a:avLst/>
          </a:prstGeom>
        </p:spPr>
      </p:pic>
    </p:spTree>
    <p:extLst>
      <p:ext uri="{BB962C8B-B14F-4D97-AF65-F5344CB8AC3E}">
        <p14:creationId xmlns:p14="http://schemas.microsoft.com/office/powerpoint/2010/main" val="3425841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971D46D-A707-4821-A0C2-37696E0EFB40}"/>
              </a:ext>
            </a:extLst>
          </p:cNvPr>
          <p:cNvSpPr>
            <a:spLocks noGrp="1"/>
          </p:cNvSpPr>
          <p:nvPr>
            <p:ph type="title"/>
          </p:nvPr>
        </p:nvSpPr>
        <p:spPr>
          <a:xfrm>
            <a:off x="645910" y="445628"/>
            <a:ext cx="7355090" cy="616896"/>
          </a:xfrm>
        </p:spPr>
        <p:txBody>
          <a:bodyPr>
            <a:normAutofit fontScale="90000"/>
          </a:bodyPr>
          <a:lstStyle/>
          <a:p>
            <a:r>
              <a:rPr lang="it-IT" dirty="0"/>
              <a:t>Report Interattivo – Dati: Ordina - Aggrega</a:t>
            </a:r>
          </a:p>
        </p:txBody>
      </p:sp>
      <p:pic>
        <p:nvPicPr>
          <p:cNvPr id="5" name="Immagine 4">
            <a:extLst>
              <a:ext uri="{FF2B5EF4-FFF2-40B4-BE49-F238E27FC236}">
                <a16:creationId xmlns:a16="http://schemas.microsoft.com/office/drawing/2014/main" id="{85991D98-02EA-4C8F-8054-D91B4096D0FA}"/>
              </a:ext>
            </a:extLst>
          </p:cNvPr>
          <p:cNvPicPr>
            <a:picLocks noChangeAspect="1"/>
          </p:cNvPicPr>
          <p:nvPr/>
        </p:nvPicPr>
        <p:blipFill>
          <a:blip r:embed="rId2"/>
          <a:stretch>
            <a:fillRect/>
          </a:stretch>
        </p:blipFill>
        <p:spPr>
          <a:xfrm>
            <a:off x="392683" y="1393368"/>
            <a:ext cx="6701284" cy="2822016"/>
          </a:xfrm>
          <a:prstGeom prst="rect">
            <a:avLst/>
          </a:prstGeom>
          <a:ln>
            <a:noFill/>
          </a:ln>
          <a:effectLst>
            <a:outerShdw blurRad="292100" dist="139700" dir="2700000" algn="tl" rotWithShape="0">
              <a:srgbClr val="333333">
                <a:alpha val="65000"/>
              </a:srgbClr>
            </a:outerShdw>
          </a:effectLst>
        </p:spPr>
      </p:pic>
      <p:pic>
        <p:nvPicPr>
          <p:cNvPr id="7" name="Immagine 6">
            <a:extLst>
              <a:ext uri="{FF2B5EF4-FFF2-40B4-BE49-F238E27FC236}">
                <a16:creationId xmlns:a16="http://schemas.microsoft.com/office/drawing/2014/main" id="{DD3A7D73-D6CA-4927-884F-13BC2805E48C}"/>
              </a:ext>
            </a:extLst>
          </p:cNvPr>
          <p:cNvPicPr>
            <a:picLocks noChangeAspect="1"/>
          </p:cNvPicPr>
          <p:nvPr/>
        </p:nvPicPr>
        <p:blipFill>
          <a:blip r:embed="rId3"/>
          <a:stretch>
            <a:fillRect/>
          </a:stretch>
        </p:blipFill>
        <p:spPr>
          <a:xfrm>
            <a:off x="5349240" y="2194559"/>
            <a:ext cx="5559552" cy="362676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336105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971D46D-A707-4821-A0C2-37696E0EFB40}"/>
              </a:ext>
            </a:extLst>
          </p:cNvPr>
          <p:cNvSpPr>
            <a:spLocks noGrp="1"/>
          </p:cNvSpPr>
          <p:nvPr>
            <p:ph type="title"/>
          </p:nvPr>
        </p:nvSpPr>
        <p:spPr>
          <a:xfrm>
            <a:off x="645910" y="445628"/>
            <a:ext cx="7355090" cy="616896"/>
          </a:xfrm>
        </p:spPr>
        <p:txBody>
          <a:bodyPr>
            <a:normAutofit/>
          </a:bodyPr>
          <a:lstStyle/>
          <a:p>
            <a:r>
              <a:rPr lang="it-IT" dirty="0"/>
              <a:t>Report Interattivo – Formato</a:t>
            </a:r>
          </a:p>
        </p:txBody>
      </p:sp>
      <p:pic>
        <p:nvPicPr>
          <p:cNvPr id="4" name="Immagine 3">
            <a:extLst>
              <a:ext uri="{FF2B5EF4-FFF2-40B4-BE49-F238E27FC236}">
                <a16:creationId xmlns:a16="http://schemas.microsoft.com/office/drawing/2014/main" id="{B1066A4E-F98B-4271-89F9-8CFF108C5576}"/>
              </a:ext>
            </a:extLst>
          </p:cNvPr>
          <p:cNvPicPr>
            <a:picLocks noChangeAspect="1"/>
          </p:cNvPicPr>
          <p:nvPr/>
        </p:nvPicPr>
        <p:blipFill>
          <a:blip r:embed="rId2"/>
          <a:stretch>
            <a:fillRect/>
          </a:stretch>
        </p:blipFill>
        <p:spPr>
          <a:xfrm>
            <a:off x="731520" y="1197896"/>
            <a:ext cx="4351923" cy="3404565"/>
          </a:xfrm>
          <a:prstGeom prst="rect">
            <a:avLst/>
          </a:prstGeom>
          <a:ln>
            <a:noFill/>
          </a:ln>
          <a:effectLst>
            <a:outerShdw blurRad="292100" dist="139700" dir="2700000" algn="tl" rotWithShape="0">
              <a:srgbClr val="333333">
                <a:alpha val="65000"/>
              </a:srgbClr>
            </a:outerShdw>
          </a:effectLst>
        </p:spPr>
      </p:pic>
      <p:pic>
        <p:nvPicPr>
          <p:cNvPr id="10" name="Immagine 9">
            <a:extLst>
              <a:ext uri="{FF2B5EF4-FFF2-40B4-BE49-F238E27FC236}">
                <a16:creationId xmlns:a16="http://schemas.microsoft.com/office/drawing/2014/main" id="{89323124-AD90-40CB-9176-290DFE9B493D}"/>
              </a:ext>
            </a:extLst>
          </p:cNvPr>
          <p:cNvPicPr>
            <a:picLocks noChangeAspect="1"/>
          </p:cNvPicPr>
          <p:nvPr/>
        </p:nvPicPr>
        <p:blipFill>
          <a:blip r:embed="rId3"/>
          <a:stretch>
            <a:fillRect/>
          </a:stretch>
        </p:blipFill>
        <p:spPr>
          <a:xfrm>
            <a:off x="6387018" y="593205"/>
            <a:ext cx="5155897" cy="3999273"/>
          </a:xfrm>
          <a:prstGeom prst="rect">
            <a:avLst/>
          </a:prstGeom>
          <a:ln>
            <a:noFill/>
          </a:ln>
          <a:effectLst>
            <a:outerShdw blurRad="292100" dist="139700" dir="2700000" algn="tl" rotWithShape="0">
              <a:srgbClr val="333333">
                <a:alpha val="65000"/>
              </a:srgbClr>
            </a:outerShdw>
          </a:effectLst>
        </p:spPr>
      </p:pic>
      <p:pic>
        <p:nvPicPr>
          <p:cNvPr id="8" name="Immagine 7">
            <a:extLst>
              <a:ext uri="{FF2B5EF4-FFF2-40B4-BE49-F238E27FC236}">
                <a16:creationId xmlns:a16="http://schemas.microsoft.com/office/drawing/2014/main" id="{5E3728DC-47B8-484C-8384-CFA6DDBF7F96}"/>
              </a:ext>
            </a:extLst>
          </p:cNvPr>
          <p:cNvPicPr>
            <a:picLocks noChangeAspect="1"/>
          </p:cNvPicPr>
          <p:nvPr/>
        </p:nvPicPr>
        <p:blipFill>
          <a:blip r:embed="rId4"/>
          <a:stretch>
            <a:fillRect/>
          </a:stretch>
        </p:blipFill>
        <p:spPr>
          <a:xfrm>
            <a:off x="4323455" y="2592842"/>
            <a:ext cx="4561536" cy="358406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1202221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971D46D-A707-4821-A0C2-37696E0EFB40}"/>
              </a:ext>
            </a:extLst>
          </p:cNvPr>
          <p:cNvSpPr>
            <a:spLocks noGrp="1"/>
          </p:cNvSpPr>
          <p:nvPr>
            <p:ph type="title"/>
          </p:nvPr>
        </p:nvSpPr>
        <p:spPr>
          <a:xfrm>
            <a:off x="645910" y="445628"/>
            <a:ext cx="7355090" cy="616896"/>
          </a:xfrm>
        </p:spPr>
        <p:txBody>
          <a:bodyPr>
            <a:normAutofit/>
          </a:bodyPr>
          <a:lstStyle/>
          <a:p>
            <a:r>
              <a:rPr lang="it-IT" dirty="0"/>
              <a:t>Report Interattivo – Grafico</a:t>
            </a:r>
          </a:p>
        </p:txBody>
      </p:sp>
      <p:pic>
        <p:nvPicPr>
          <p:cNvPr id="5" name="Immagine 4">
            <a:extLst>
              <a:ext uri="{FF2B5EF4-FFF2-40B4-BE49-F238E27FC236}">
                <a16:creationId xmlns:a16="http://schemas.microsoft.com/office/drawing/2014/main" id="{2B8DCB8E-14BD-4A0B-BF18-BDFE1782B588}"/>
              </a:ext>
            </a:extLst>
          </p:cNvPr>
          <p:cNvPicPr>
            <a:picLocks noChangeAspect="1"/>
          </p:cNvPicPr>
          <p:nvPr/>
        </p:nvPicPr>
        <p:blipFill>
          <a:blip r:embed="rId2"/>
          <a:stretch>
            <a:fillRect/>
          </a:stretch>
        </p:blipFill>
        <p:spPr>
          <a:xfrm>
            <a:off x="475488" y="1068920"/>
            <a:ext cx="11082401" cy="4720159"/>
          </a:xfrm>
          <a:prstGeom prst="rect">
            <a:avLst/>
          </a:prstGeom>
          <a:ln>
            <a:noFill/>
          </a:ln>
          <a:effectLst>
            <a:outerShdw blurRad="292100" dist="139700" dir="2700000" algn="tl" rotWithShape="0">
              <a:srgbClr val="333333">
                <a:alpha val="65000"/>
              </a:srgbClr>
            </a:outerShdw>
          </a:effectLst>
        </p:spPr>
      </p:pic>
      <p:pic>
        <p:nvPicPr>
          <p:cNvPr id="7" name="Immagine 6">
            <a:extLst>
              <a:ext uri="{FF2B5EF4-FFF2-40B4-BE49-F238E27FC236}">
                <a16:creationId xmlns:a16="http://schemas.microsoft.com/office/drawing/2014/main" id="{2BE36F4D-2ABB-43E5-B180-9B18BE650158}"/>
              </a:ext>
            </a:extLst>
          </p:cNvPr>
          <p:cNvPicPr>
            <a:picLocks noChangeAspect="1"/>
          </p:cNvPicPr>
          <p:nvPr/>
        </p:nvPicPr>
        <p:blipFill>
          <a:blip r:embed="rId3"/>
          <a:stretch>
            <a:fillRect/>
          </a:stretch>
        </p:blipFill>
        <p:spPr>
          <a:xfrm>
            <a:off x="5409977" y="1809608"/>
            <a:ext cx="3673158" cy="323878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6417028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971D46D-A707-4821-A0C2-37696E0EFB40}"/>
              </a:ext>
            </a:extLst>
          </p:cNvPr>
          <p:cNvSpPr>
            <a:spLocks noGrp="1"/>
          </p:cNvSpPr>
          <p:nvPr>
            <p:ph type="title"/>
          </p:nvPr>
        </p:nvSpPr>
        <p:spPr>
          <a:xfrm>
            <a:off x="645910" y="445628"/>
            <a:ext cx="7355090" cy="616896"/>
          </a:xfrm>
        </p:spPr>
        <p:txBody>
          <a:bodyPr>
            <a:normAutofit/>
          </a:bodyPr>
          <a:lstStyle/>
          <a:p>
            <a:r>
              <a:rPr lang="it-IT" dirty="0"/>
              <a:t>Report Interattivo – Raggruppa per</a:t>
            </a:r>
          </a:p>
        </p:txBody>
      </p:sp>
      <p:pic>
        <p:nvPicPr>
          <p:cNvPr id="4" name="Immagine 3">
            <a:extLst>
              <a:ext uri="{FF2B5EF4-FFF2-40B4-BE49-F238E27FC236}">
                <a16:creationId xmlns:a16="http://schemas.microsoft.com/office/drawing/2014/main" id="{CC90CC1E-7B94-4F3E-BD2B-382894F4C23F}"/>
              </a:ext>
            </a:extLst>
          </p:cNvPr>
          <p:cNvPicPr>
            <a:picLocks noChangeAspect="1"/>
          </p:cNvPicPr>
          <p:nvPr/>
        </p:nvPicPr>
        <p:blipFill>
          <a:blip r:embed="rId2"/>
          <a:stretch>
            <a:fillRect/>
          </a:stretch>
        </p:blipFill>
        <p:spPr>
          <a:xfrm>
            <a:off x="786384" y="1346022"/>
            <a:ext cx="10414889" cy="4165956"/>
          </a:xfrm>
          <a:prstGeom prst="rect">
            <a:avLst/>
          </a:prstGeom>
        </p:spPr>
      </p:pic>
    </p:spTree>
    <p:extLst>
      <p:ext uri="{BB962C8B-B14F-4D97-AF65-F5344CB8AC3E}">
        <p14:creationId xmlns:p14="http://schemas.microsoft.com/office/powerpoint/2010/main" val="29378518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971D46D-A707-4821-A0C2-37696E0EFB40}"/>
              </a:ext>
            </a:extLst>
          </p:cNvPr>
          <p:cNvSpPr>
            <a:spLocks noGrp="1"/>
          </p:cNvSpPr>
          <p:nvPr>
            <p:ph type="title"/>
          </p:nvPr>
        </p:nvSpPr>
        <p:spPr>
          <a:xfrm>
            <a:off x="645910" y="445628"/>
            <a:ext cx="7355090" cy="616896"/>
          </a:xfrm>
        </p:spPr>
        <p:txBody>
          <a:bodyPr>
            <a:normAutofit/>
          </a:bodyPr>
          <a:lstStyle/>
          <a:p>
            <a:r>
              <a:rPr lang="it-IT" dirty="0"/>
              <a:t>Report Interattivo – Pivot</a:t>
            </a:r>
          </a:p>
        </p:txBody>
      </p:sp>
      <p:pic>
        <p:nvPicPr>
          <p:cNvPr id="5" name="Immagine 4">
            <a:extLst>
              <a:ext uri="{FF2B5EF4-FFF2-40B4-BE49-F238E27FC236}">
                <a16:creationId xmlns:a16="http://schemas.microsoft.com/office/drawing/2014/main" id="{768A4AA2-8AE8-41DD-AB46-304DCA8D53DB}"/>
              </a:ext>
            </a:extLst>
          </p:cNvPr>
          <p:cNvPicPr>
            <a:picLocks noChangeAspect="1"/>
          </p:cNvPicPr>
          <p:nvPr/>
        </p:nvPicPr>
        <p:blipFill>
          <a:blip r:embed="rId2"/>
          <a:stretch>
            <a:fillRect/>
          </a:stretch>
        </p:blipFill>
        <p:spPr>
          <a:xfrm>
            <a:off x="969264" y="1544207"/>
            <a:ext cx="10085705" cy="4277501"/>
          </a:xfrm>
          <a:prstGeom prst="rect">
            <a:avLst/>
          </a:prstGeom>
        </p:spPr>
      </p:pic>
    </p:spTree>
    <p:extLst>
      <p:ext uri="{BB962C8B-B14F-4D97-AF65-F5344CB8AC3E}">
        <p14:creationId xmlns:p14="http://schemas.microsoft.com/office/powerpoint/2010/main" val="74099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971D46D-A707-4821-A0C2-37696E0EFB40}"/>
              </a:ext>
            </a:extLst>
          </p:cNvPr>
          <p:cNvSpPr>
            <a:spLocks noGrp="1"/>
          </p:cNvSpPr>
          <p:nvPr>
            <p:ph type="title"/>
          </p:nvPr>
        </p:nvSpPr>
        <p:spPr>
          <a:xfrm>
            <a:off x="645910" y="445628"/>
            <a:ext cx="7355090" cy="616896"/>
          </a:xfrm>
        </p:spPr>
        <p:txBody>
          <a:bodyPr>
            <a:normAutofit/>
          </a:bodyPr>
          <a:lstStyle/>
          <a:p>
            <a:r>
              <a:rPr lang="it-IT" dirty="0"/>
              <a:t>Report Interattivo – Salva Report</a:t>
            </a:r>
          </a:p>
        </p:txBody>
      </p:sp>
      <p:pic>
        <p:nvPicPr>
          <p:cNvPr id="5" name="Immagine 4">
            <a:extLst>
              <a:ext uri="{FF2B5EF4-FFF2-40B4-BE49-F238E27FC236}">
                <a16:creationId xmlns:a16="http://schemas.microsoft.com/office/drawing/2014/main" id="{E6066D02-650C-46A5-B278-1386C34CB7B7}"/>
              </a:ext>
            </a:extLst>
          </p:cNvPr>
          <p:cNvPicPr>
            <a:picLocks noChangeAspect="1"/>
          </p:cNvPicPr>
          <p:nvPr/>
        </p:nvPicPr>
        <p:blipFill>
          <a:blip r:embed="rId2"/>
          <a:stretch>
            <a:fillRect/>
          </a:stretch>
        </p:blipFill>
        <p:spPr>
          <a:xfrm>
            <a:off x="886967" y="1252443"/>
            <a:ext cx="10414889" cy="4497339"/>
          </a:xfrm>
          <a:prstGeom prst="rect">
            <a:avLst/>
          </a:prstGeom>
        </p:spPr>
      </p:pic>
    </p:spTree>
    <p:extLst>
      <p:ext uri="{BB962C8B-B14F-4D97-AF65-F5344CB8AC3E}">
        <p14:creationId xmlns:p14="http://schemas.microsoft.com/office/powerpoint/2010/main" val="318257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pex-red.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002554" y="206231"/>
            <a:ext cx="2792245" cy="2792245"/>
          </a:xfrm>
          <a:prstGeom prst="rect">
            <a:avLst/>
          </a:prstGeom>
        </p:spPr>
      </p:pic>
      <p:sp>
        <p:nvSpPr>
          <p:cNvPr id="8" name="Title 3"/>
          <p:cNvSpPr>
            <a:spLocks noGrp="1"/>
          </p:cNvSpPr>
          <p:nvPr>
            <p:ph type="ctrTitle"/>
          </p:nvPr>
        </p:nvSpPr>
        <p:spPr>
          <a:xfrm>
            <a:off x="313698" y="2791969"/>
            <a:ext cx="11125199" cy="1470025"/>
          </a:xfrm>
        </p:spPr>
        <p:txBody>
          <a:bodyPr/>
          <a:lstStyle/>
          <a:p>
            <a:pPr algn="ctr"/>
            <a:r>
              <a:rPr lang="it-IT" b="1" dirty="0"/>
              <a:t>Corso APEX ODCEC Milano:</a:t>
            </a:r>
            <a:br>
              <a:rPr lang="it-IT" b="1" dirty="0"/>
            </a:br>
            <a:r>
              <a:rPr lang="it-IT" b="1" dirty="0"/>
              <a:t>23-Set-22 - 27-Gen-23</a:t>
            </a:r>
            <a:endParaRPr lang="en-US" b="1" dirty="0"/>
          </a:p>
        </p:txBody>
      </p:sp>
      <p:sp>
        <p:nvSpPr>
          <p:cNvPr id="4" name="Title 3">
            <a:extLst>
              <a:ext uri="{FF2B5EF4-FFF2-40B4-BE49-F238E27FC236}">
                <a16:creationId xmlns:a16="http://schemas.microsoft.com/office/drawing/2014/main" id="{258DB05E-ABCA-4D57-91B9-19E9AA53AFDF}"/>
              </a:ext>
            </a:extLst>
          </p:cNvPr>
          <p:cNvSpPr txBox="1">
            <a:spLocks/>
          </p:cNvSpPr>
          <p:nvPr/>
        </p:nvSpPr>
        <p:spPr>
          <a:xfrm>
            <a:off x="6748273" y="5285232"/>
            <a:ext cx="5586984" cy="587645"/>
          </a:xfrm>
          <a:prstGeom prst="rect">
            <a:avLst/>
          </a:prstGeom>
        </p:spPr>
        <p:txBody>
          <a:bodyPr vert="horz" lIns="0" tIns="0" rIns="0" bIns="0" rtlCol="0" anchor="b">
            <a:noAutofit/>
          </a:bodyPr>
          <a:lstStyle>
            <a:lvl1pPr algn="l" defTabSz="914400" rtl="0" eaLnBrk="1" latinLnBrk="0" hangingPunct="1">
              <a:lnSpc>
                <a:spcPct val="80000"/>
              </a:lnSpc>
              <a:spcBef>
                <a:spcPct val="0"/>
              </a:spcBef>
              <a:buNone/>
              <a:defRPr sz="4800" kern="1200">
                <a:solidFill>
                  <a:schemeClr val="tx1"/>
                </a:solidFill>
                <a:latin typeface="+mj-lt"/>
                <a:ea typeface="+mj-ea"/>
                <a:cs typeface="+mj-cs"/>
              </a:defRPr>
            </a:lvl1pPr>
          </a:lstStyle>
          <a:p>
            <a:pPr algn="ctr"/>
            <a:r>
              <a:rPr lang="it-IT" sz="3200" b="1" dirty="0"/>
              <a:t>Ing. Roberto Capancioni</a:t>
            </a:r>
            <a:endParaRPr lang="en-US" sz="3200" b="1" dirty="0"/>
          </a:p>
        </p:txBody>
      </p:sp>
      <p:sp>
        <p:nvSpPr>
          <p:cNvPr id="5" name="Title 3">
            <a:extLst>
              <a:ext uri="{FF2B5EF4-FFF2-40B4-BE49-F238E27FC236}">
                <a16:creationId xmlns:a16="http://schemas.microsoft.com/office/drawing/2014/main" id="{14F8B358-9741-4437-A404-A2AE3087B4C7}"/>
              </a:ext>
            </a:extLst>
          </p:cNvPr>
          <p:cNvSpPr txBox="1">
            <a:spLocks/>
          </p:cNvSpPr>
          <p:nvPr/>
        </p:nvSpPr>
        <p:spPr>
          <a:xfrm>
            <a:off x="804671" y="5285232"/>
            <a:ext cx="4329391" cy="587645"/>
          </a:xfrm>
          <a:prstGeom prst="rect">
            <a:avLst/>
          </a:prstGeom>
        </p:spPr>
        <p:txBody>
          <a:bodyPr vert="horz" lIns="0" tIns="0" rIns="0" bIns="0" rtlCol="0" anchor="b">
            <a:noAutofit/>
          </a:bodyPr>
          <a:lstStyle>
            <a:lvl1pPr algn="l" defTabSz="914400" rtl="0" eaLnBrk="1" latinLnBrk="0" hangingPunct="1">
              <a:lnSpc>
                <a:spcPct val="80000"/>
              </a:lnSpc>
              <a:spcBef>
                <a:spcPct val="0"/>
              </a:spcBef>
              <a:buNone/>
              <a:defRPr sz="4800" kern="1200">
                <a:solidFill>
                  <a:schemeClr val="tx1"/>
                </a:solidFill>
                <a:latin typeface="+mj-lt"/>
                <a:ea typeface="+mj-ea"/>
                <a:cs typeface="+mj-cs"/>
              </a:defRPr>
            </a:lvl1pPr>
          </a:lstStyle>
          <a:p>
            <a:pPr algn="ctr"/>
            <a:r>
              <a:rPr lang="it-IT" sz="3200" b="1" dirty="0"/>
              <a:t>21 Ottobre 2022</a:t>
            </a:r>
            <a:endParaRPr lang="en-US" sz="3200" b="1" dirty="0"/>
          </a:p>
        </p:txBody>
      </p:sp>
    </p:spTree>
    <p:extLst>
      <p:ext uri="{BB962C8B-B14F-4D97-AF65-F5344CB8AC3E}">
        <p14:creationId xmlns:p14="http://schemas.microsoft.com/office/powerpoint/2010/main" val="35400496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971D46D-A707-4821-A0C2-37696E0EFB40}"/>
              </a:ext>
            </a:extLst>
          </p:cNvPr>
          <p:cNvSpPr>
            <a:spLocks noGrp="1"/>
          </p:cNvSpPr>
          <p:nvPr>
            <p:ph type="title"/>
          </p:nvPr>
        </p:nvSpPr>
        <p:spPr>
          <a:xfrm>
            <a:off x="645910" y="445628"/>
            <a:ext cx="7355090" cy="616896"/>
          </a:xfrm>
        </p:spPr>
        <p:txBody>
          <a:bodyPr>
            <a:normAutofit/>
          </a:bodyPr>
          <a:lstStyle/>
          <a:p>
            <a:r>
              <a:rPr lang="it-IT" dirty="0"/>
              <a:t>Report Interattivo – Scarica</a:t>
            </a:r>
          </a:p>
        </p:txBody>
      </p:sp>
      <p:pic>
        <p:nvPicPr>
          <p:cNvPr id="4" name="Immagine 3">
            <a:extLst>
              <a:ext uri="{FF2B5EF4-FFF2-40B4-BE49-F238E27FC236}">
                <a16:creationId xmlns:a16="http://schemas.microsoft.com/office/drawing/2014/main" id="{EF1D5FD6-FA01-413B-95FA-CEF74CC54B13}"/>
              </a:ext>
            </a:extLst>
          </p:cNvPr>
          <p:cNvPicPr>
            <a:picLocks noChangeAspect="1"/>
          </p:cNvPicPr>
          <p:nvPr/>
        </p:nvPicPr>
        <p:blipFill>
          <a:blip r:embed="rId2"/>
          <a:stretch>
            <a:fillRect/>
          </a:stretch>
        </p:blipFill>
        <p:spPr>
          <a:xfrm>
            <a:off x="777240" y="1166137"/>
            <a:ext cx="6142056" cy="4525726"/>
          </a:xfrm>
          <a:prstGeom prst="rect">
            <a:avLst/>
          </a:prstGeom>
          <a:ln>
            <a:noFill/>
          </a:ln>
          <a:effectLst>
            <a:outerShdw blurRad="292100" dist="139700" dir="2700000" algn="tl" rotWithShape="0">
              <a:srgbClr val="333333">
                <a:alpha val="65000"/>
              </a:srgbClr>
            </a:outerShdw>
          </a:effectLst>
        </p:spPr>
      </p:pic>
      <p:pic>
        <p:nvPicPr>
          <p:cNvPr id="7" name="Immagine 6">
            <a:extLst>
              <a:ext uri="{FF2B5EF4-FFF2-40B4-BE49-F238E27FC236}">
                <a16:creationId xmlns:a16="http://schemas.microsoft.com/office/drawing/2014/main" id="{B556476A-4F47-4EFC-9557-944C5E7CF246}"/>
              </a:ext>
            </a:extLst>
          </p:cNvPr>
          <p:cNvPicPr>
            <a:picLocks noChangeAspect="1"/>
          </p:cNvPicPr>
          <p:nvPr/>
        </p:nvPicPr>
        <p:blipFill>
          <a:blip r:embed="rId3"/>
          <a:stretch>
            <a:fillRect/>
          </a:stretch>
        </p:blipFill>
        <p:spPr>
          <a:xfrm>
            <a:off x="5662958" y="1350162"/>
            <a:ext cx="3734124" cy="234716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4552896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971D46D-A707-4821-A0C2-37696E0EFB40}"/>
              </a:ext>
            </a:extLst>
          </p:cNvPr>
          <p:cNvSpPr>
            <a:spLocks noGrp="1"/>
          </p:cNvSpPr>
          <p:nvPr>
            <p:ph type="title"/>
          </p:nvPr>
        </p:nvSpPr>
        <p:spPr>
          <a:xfrm>
            <a:off x="645910" y="445628"/>
            <a:ext cx="7355090" cy="616896"/>
          </a:xfrm>
        </p:spPr>
        <p:txBody>
          <a:bodyPr>
            <a:normAutofit/>
          </a:bodyPr>
          <a:lstStyle/>
          <a:p>
            <a:r>
              <a:rPr lang="it-IT" dirty="0"/>
              <a:t>Report Interattivo – Impostazioni</a:t>
            </a:r>
          </a:p>
        </p:txBody>
      </p:sp>
      <p:pic>
        <p:nvPicPr>
          <p:cNvPr id="5" name="Immagine 4">
            <a:extLst>
              <a:ext uri="{FF2B5EF4-FFF2-40B4-BE49-F238E27FC236}">
                <a16:creationId xmlns:a16="http://schemas.microsoft.com/office/drawing/2014/main" id="{00F4BB36-F70B-4119-BC93-C6BBD8591362}"/>
              </a:ext>
            </a:extLst>
          </p:cNvPr>
          <p:cNvPicPr>
            <a:picLocks noChangeAspect="1"/>
          </p:cNvPicPr>
          <p:nvPr/>
        </p:nvPicPr>
        <p:blipFill>
          <a:blip r:embed="rId2"/>
          <a:stretch>
            <a:fillRect/>
          </a:stretch>
        </p:blipFill>
        <p:spPr>
          <a:xfrm>
            <a:off x="920313" y="1491073"/>
            <a:ext cx="2758679" cy="3711262"/>
          </a:xfrm>
          <a:prstGeom prst="rect">
            <a:avLst/>
          </a:prstGeom>
          <a:ln>
            <a:noFill/>
          </a:ln>
          <a:effectLst>
            <a:outerShdw blurRad="292100" dist="139700" dir="2700000" algn="tl" rotWithShape="0">
              <a:srgbClr val="333333">
                <a:alpha val="65000"/>
              </a:srgbClr>
            </a:outerShdw>
          </a:effectLst>
        </p:spPr>
      </p:pic>
      <p:pic>
        <p:nvPicPr>
          <p:cNvPr id="8" name="Immagine 7">
            <a:extLst>
              <a:ext uri="{FF2B5EF4-FFF2-40B4-BE49-F238E27FC236}">
                <a16:creationId xmlns:a16="http://schemas.microsoft.com/office/drawing/2014/main" id="{9EF501F2-877A-464F-9F14-8658B7307046}"/>
              </a:ext>
            </a:extLst>
          </p:cNvPr>
          <p:cNvPicPr>
            <a:picLocks noChangeAspect="1"/>
          </p:cNvPicPr>
          <p:nvPr/>
        </p:nvPicPr>
        <p:blipFill>
          <a:blip r:embed="rId3"/>
          <a:stretch>
            <a:fillRect/>
          </a:stretch>
        </p:blipFill>
        <p:spPr>
          <a:xfrm>
            <a:off x="8343717" y="246626"/>
            <a:ext cx="2743438" cy="6035563"/>
          </a:xfrm>
          <a:prstGeom prst="rect">
            <a:avLst/>
          </a:prstGeom>
          <a:ln>
            <a:noFill/>
          </a:ln>
          <a:effectLst>
            <a:outerShdw blurRad="292100" dist="139700" dir="2700000" algn="tl" rotWithShape="0">
              <a:srgbClr val="333333">
                <a:alpha val="65000"/>
              </a:srgbClr>
            </a:outerShdw>
          </a:effectLst>
        </p:spPr>
      </p:pic>
      <p:pic>
        <p:nvPicPr>
          <p:cNvPr id="10" name="Immagine 9">
            <a:extLst>
              <a:ext uri="{FF2B5EF4-FFF2-40B4-BE49-F238E27FC236}">
                <a16:creationId xmlns:a16="http://schemas.microsoft.com/office/drawing/2014/main" id="{BFF9E00E-24D0-4959-8B36-0A146E534444}"/>
              </a:ext>
            </a:extLst>
          </p:cNvPr>
          <p:cNvPicPr>
            <a:picLocks noChangeAspect="1"/>
          </p:cNvPicPr>
          <p:nvPr/>
        </p:nvPicPr>
        <p:blipFill>
          <a:blip r:embed="rId4"/>
          <a:stretch>
            <a:fillRect/>
          </a:stretch>
        </p:blipFill>
        <p:spPr>
          <a:xfrm>
            <a:off x="4734124" y="1491073"/>
            <a:ext cx="2720576" cy="301778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6124217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CB3A46B-E47B-D14B-8ACC-DF75647B7357}"/>
              </a:ext>
            </a:extLst>
          </p:cNvPr>
          <p:cNvSpPr>
            <a:spLocks noGrp="1"/>
          </p:cNvSpPr>
          <p:nvPr>
            <p:ph type="sldNum" sz="quarter" idx="12"/>
          </p:nvPr>
        </p:nvSpPr>
        <p:spPr/>
        <p:txBody>
          <a:bodyPr/>
          <a:lstStyle/>
          <a:p>
            <a:fld id="{345D60D9-5372-5F40-9443-0F9AE5BDC3C8}" type="slidenum">
              <a:rPr lang="en-US" smtClean="0"/>
              <a:pPr/>
              <a:t>22</a:t>
            </a:fld>
            <a:endParaRPr lang="en-US" dirty="0"/>
          </a:p>
        </p:txBody>
      </p:sp>
      <p:sp>
        <p:nvSpPr>
          <p:cNvPr id="5" name="Title 4">
            <a:extLst>
              <a:ext uri="{FF2B5EF4-FFF2-40B4-BE49-F238E27FC236}">
                <a16:creationId xmlns:a16="http://schemas.microsoft.com/office/drawing/2014/main" id="{0BF20099-FAE5-B045-A3A5-3E6107A3A107}"/>
              </a:ext>
            </a:extLst>
          </p:cNvPr>
          <p:cNvSpPr>
            <a:spLocks noGrp="1"/>
          </p:cNvSpPr>
          <p:nvPr>
            <p:ph type="title"/>
          </p:nvPr>
        </p:nvSpPr>
        <p:spPr/>
        <p:txBody>
          <a:bodyPr/>
          <a:lstStyle/>
          <a:p>
            <a:r>
              <a:rPr lang="it-IT" dirty="0">
                <a:latin typeface="Georgia" panose="02040502050405020303" pitchFamily="18" charset="0"/>
              </a:rPr>
              <a:t>Ricerca con </a:t>
            </a:r>
            <a:r>
              <a:rPr lang="it-IT" dirty="0" err="1">
                <a:latin typeface="Georgia" panose="02040502050405020303" pitchFamily="18" charset="0"/>
              </a:rPr>
              <a:t>Facet</a:t>
            </a:r>
            <a:endParaRPr lang="x-none" dirty="0">
              <a:latin typeface="Georgia" panose="02040502050405020303" pitchFamily="18" charset="0"/>
            </a:endParaRPr>
          </a:p>
        </p:txBody>
      </p:sp>
    </p:spTree>
    <p:extLst>
      <p:ext uri="{BB962C8B-B14F-4D97-AF65-F5344CB8AC3E}">
        <p14:creationId xmlns:p14="http://schemas.microsoft.com/office/powerpoint/2010/main" val="37381553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971D46D-A707-4821-A0C2-37696E0EFB40}"/>
              </a:ext>
            </a:extLst>
          </p:cNvPr>
          <p:cNvSpPr>
            <a:spLocks noGrp="1"/>
          </p:cNvSpPr>
          <p:nvPr>
            <p:ph type="title"/>
          </p:nvPr>
        </p:nvSpPr>
        <p:spPr>
          <a:xfrm>
            <a:off x="3958910" y="408281"/>
            <a:ext cx="3579316" cy="616896"/>
          </a:xfrm>
        </p:spPr>
        <p:txBody>
          <a:bodyPr>
            <a:normAutofit/>
          </a:bodyPr>
          <a:lstStyle/>
          <a:p>
            <a:r>
              <a:rPr lang="it-IT" dirty="0"/>
              <a:t>Ricerca con </a:t>
            </a:r>
            <a:r>
              <a:rPr lang="it-IT" dirty="0" err="1"/>
              <a:t>Facet</a:t>
            </a:r>
            <a:endParaRPr lang="it-IT" dirty="0"/>
          </a:p>
        </p:txBody>
      </p:sp>
      <p:pic>
        <p:nvPicPr>
          <p:cNvPr id="4" name="Immagine 3">
            <a:extLst>
              <a:ext uri="{FF2B5EF4-FFF2-40B4-BE49-F238E27FC236}">
                <a16:creationId xmlns:a16="http://schemas.microsoft.com/office/drawing/2014/main" id="{DBDD023D-586C-4B2A-88F0-CF40E1A2DFDA}"/>
              </a:ext>
            </a:extLst>
          </p:cNvPr>
          <p:cNvPicPr>
            <a:picLocks noChangeAspect="1"/>
          </p:cNvPicPr>
          <p:nvPr/>
        </p:nvPicPr>
        <p:blipFill>
          <a:blip r:embed="rId2"/>
          <a:stretch>
            <a:fillRect/>
          </a:stretch>
        </p:blipFill>
        <p:spPr>
          <a:xfrm>
            <a:off x="702527" y="1025177"/>
            <a:ext cx="5505180" cy="4092020"/>
          </a:xfrm>
          <a:prstGeom prst="rect">
            <a:avLst/>
          </a:prstGeom>
          <a:ln>
            <a:noFill/>
          </a:ln>
          <a:effectLst>
            <a:outerShdw blurRad="292100" dist="139700" dir="2700000" algn="tl" rotWithShape="0">
              <a:srgbClr val="333333">
                <a:alpha val="65000"/>
              </a:srgbClr>
            </a:outerShdw>
          </a:effectLst>
        </p:spPr>
      </p:pic>
      <p:pic>
        <p:nvPicPr>
          <p:cNvPr id="7" name="Immagine 6">
            <a:extLst>
              <a:ext uri="{FF2B5EF4-FFF2-40B4-BE49-F238E27FC236}">
                <a16:creationId xmlns:a16="http://schemas.microsoft.com/office/drawing/2014/main" id="{3D8452A2-A73D-42AE-8E86-A5E3F908E63A}"/>
              </a:ext>
            </a:extLst>
          </p:cNvPr>
          <p:cNvPicPr>
            <a:picLocks noChangeAspect="1"/>
          </p:cNvPicPr>
          <p:nvPr/>
        </p:nvPicPr>
        <p:blipFill>
          <a:blip r:embed="rId3"/>
          <a:stretch>
            <a:fillRect/>
          </a:stretch>
        </p:blipFill>
        <p:spPr>
          <a:xfrm>
            <a:off x="4857817" y="1950894"/>
            <a:ext cx="5360817" cy="400907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027753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971D46D-A707-4821-A0C2-37696E0EFB40}"/>
              </a:ext>
            </a:extLst>
          </p:cNvPr>
          <p:cNvSpPr>
            <a:spLocks noGrp="1"/>
          </p:cNvSpPr>
          <p:nvPr>
            <p:ph type="title"/>
          </p:nvPr>
        </p:nvSpPr>
        <p:spPr>
          <a:xfrm>
            <a:off x="3958910" y="408281"/>
            <a:ext cx="3579316" cy="616896"/>
          </a:xfrm>
        </p:spPr>
        <p:txBody>
          <a:bodyPr>
            <a:normAutofit/>
          </a:bodyPr>
          <a:lstStyle/>
          <a:p>
            <a:r>
              <a:rPr lang="it-IT" dirty="0"/>
              <a:t>Ricerca con </a:t>
            </a:r>
            <a:r>
              <a:rPr lang="it-IT" dirty="0" err="1"/>
              <a:t>Facet</a:t>
            </a:r>
            <a:endParaRPr lang="it-IT" dirty="0"/>
          </a:p>
        </p:txBody>
      </p:sp>
      <p:pic>
        <p:nvPicPr>
          <p:cNvPr id="5" name="Immagine 4">
            <a:extLst>
              <a:ext uri="{FF2B5EF4-FFF2-40B4-BE49-F238E27FC236}">
                <a16:creationId xmlns:a16="http://schemas.microsoft.com/office/drawing/2014/main" id="{1402524F-ED6C-416B-8CFA-5E2D8E6E63F4}"/>
              </a:ext>
            </a:extLst>
          </p:cNvPr>
          <p:cNvPicPr>
            <a:picLocks noChangeAspect="1"/>
          </p:cNvPicPr>
          <p:nvPr/>
        </p:nvPicPr>
        <p:blipFill>
          <a:blip r:embed="rId2"/>
          <a:stretch>
            <a:fillRect/>
          </a:stretch>
        </p:blipFill>
        <p:spPr>
          <a:xfrm>
            <a:off x="484285" y="1025177"/>
            <a:ext cx="5526222" cy="4170219"/>
          </a:xfrm>
          <a:prstGeom prst="rect">
            <a:avLst/>
          </a:prstGeom>
          <a:ln>
            <a:noFill/>
          </a:ln>
          <a:effectLst>
            <a:outerShdw blurRad="292100" dist="139700" dir="2700000" algn="tl" rotWithShape="0">
              <a:srgbClr val="333333">
                <a:alpha val="65000"/>
              </a:srgbClr>
            </a:outerShdw>
          </a:effectLst>
        </p:spPr>
      </p:pic>
      <p:pic>
        <p:nvPicPr>
          <p:cNvPr id="8" name="Immagine 7">
            <a:extLst>
              <a:ext uri="{FF2B5EF4-FFF2-40B4-BE49-F238E27FC236}">
                <a16:creationId xmlns:a16="http://schemas.microsoft.com/office/drawing/2014/main" id="{CFCEBBD8-78C6-4EC1-92DC-0DE33AA5D03A}"/>
              </a:ext>
            </a:extLst>
          </p:cNvPr>
          <p:cNvPicPr>
            <a:picLocks noChangeAspect="1"/>
          </p:cNvPicPr>
          <p:nvPr/>
        </p:nvPicPr>
        <p:blipFill>
          <a:blip r:embed="rId3"/>
          <a:stretch>
            <a:fillRect/>
          </a:stretch>
        </p:blipFill>
        <p:spPr>
          <a:xfrm>
            <a:off x="5420239" y="1393025"/>
            <a:ext cx="6187976" cy="464860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5205976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971D46D-A707-4821-A0C2-37696E0EFB40}"/>
              </a:ext>
            </a:extLst>
          </p:cNvPr>
          <p:cNvSpPr>
            <a:spLocks noGrp="1"/>
          </p:cNvSpPr>
          <p:nvPr>
            <p:ph type="title"/>
          </p:nvPr>
        </p:nvSpPr>
        <p:spPr>
          <a:xfrm>
            <a:off x="3958910" y="408281"/>
            <a:ext cx="3579316" cy="616896"/>
          </a:xfrm>
        </p:spPr>
        <p:txBody>
          <a:bodyPr>
            <a:normAutofit/>
          </a:bodyPr>
          <a:lstStyle/>
          <a:p>
            <a:r>
              <a:rPr lang="it-IT" dirty="0"/>
              <a:t>Ricerca con </a:t>
            </a:r>
            <a:r>
              <a:rPr lang="it-IT" dirty="0" err="1"/>
              <a:t>Facet</a:t>
            </a:r>
            <a:endParaRPr lang="it-IT" dirty="0"/>
          </a:p>
        </p:txBody>
      </p:sp>
      <p:pic>
        <p:nvPicPr>
          <p:cNvPr id="4" name="Immagine 3">
            <a:extLst>
              <a:ext uri="{FF2B5EF4-FFF2-40B4-BE49-F238E27FC236}">
                <a16:creationId xmlns:a16="http://schemas.microsoft.com/office/drawing/2014/main" id="{1BA8F968-9BC6-42FF-A3C5-11F47CF0D300}"/>
              </a:ext>
            </a:extLst>
          </p:cNvPr>
          <p:cNvPicPr>
            <a:picLocks noChangeAspect="1"/>
          </p:cNvPicPr>
          <p:nvPr/>
        </p:nvPicPr>
        <p:blipFill>
          <a:blip r:embed="rId2"/>
          <a:stretch>
            <a:fillRect/>
          </a:stretch>
        </p:blipFill>
        <p:spPr>
          <a:xfrm>
            <a:off x="1270457" y="1130739"/>
            <a:ext cx="9970513" cy="4596522"/>
          </a:xfrm>
          <a:prstGeom prst="rect">
            <a:avLst/>
          </a:prstGeom>
        </p:spPr>
      </p:pic>
    </p:spTree>
    <p:extLst>
      <p:ext uri="{BB962C8B-B14F-4D97-AF65-F5344CB8AC3E}">
        <p14:creationId xmlns:p14="http://schemas.microsoft.com/office/powerpoint/2010/main" val="1990903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971D46D-A707-4821-A0C2-37696E0EFB40}"/>
              </a:ext>
            </a:extLst>
          </p:cNvPr>
          <p:cNvSpPr>
            <a:spLocks noGrp="1"/>
          </p:cNvSpPr>
          <p:nvPr>
            <p:ph type="title"/>
          </p:nvPr>
        </p:nvSpPr>
        <p:spPr>
          <a:xfrm>
            <a:off x="2308530" y="408281"/>
            <a:ext cx="6534388" cy="616896"/>
          </a:xfrm>
        </p:spPr>
        <p:txBody>
          <a:bodyPr>
            <a:normAutofit/>
          </a:bodyPr>
          <a:lstStyle/>
          <a:p>
            <a:r>
              <a:rPr lang="it-IT" dirty="0"/>
              <a:t>Ricerca con </a:t>
            </a:r>
            <a:r>
              <a:rPr lang="it-IT" dirty="0" err="1"/>
              <a:t>Facet</a:t>
            </a:r>
            <a:r>
              <a:rPr lang="it-IT" dirty="0"/>
              <a:t> – Valori Multipli</a:t>
            </a:r>
          </a:p>
        </p:txBody>
      </p:sp>
      <p:pic>
        <p:nvPicPr>
          <p:cNvPr id="5" name="Immagine 4">
            <a:extLst>
              <a:ext uri="{FF2B5EF4-FFF2-40B4-BE49-F238E27FC236}">
                <a16:creationId xmlns:a16="http://schemas.microsoft.com/office/drawing/2014/main" id="{5CC53733-3158-44B5-9D71-D78ED998E406}"/>
              </a:ext>
            </a:extLst>
          </p:cNvPr>
          <p:cNvPicPr>
            <a:picLocks noChangeAspect="1"/>
          </p:cNvPicPr>
          <p:nvPr/>
        </p:nvPicPr>
        <p:blipFill>
          <a:blip r:embed="rId2"/>
          <a:stretch>
            <a:fillRect/>
          </a:stretch>
        </p:blipFill>
        <p:spPr>
          <a:xfrm>
            <a:off x="1314541" y="1619504"/>
            <a:ext cx="8716467" cy="3944953"/>
          </a:xfrm>
          <a:prstGeom prst="rect">
            <a:avLst/>
          </a:prstGeom>
        </p:spPr>
      </p:pic>
    </p:spTree>
    <p:extLst>
      <p:ext uri="{BB962C8B-B14F-4D97-AF65-F5344CB8AC3E}">
        <p14:creationId xmlns:p14="http://schemas.microsoft.com/office/powerpoint/2010/main" val="348037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971D46D-A707-4821-A0C2-37696E0EFB40}"/>
              </a:ext>
            </a:extLst>
          </p:cNvPr>
          <p:cNvSpPr>
            <a:spLocks noGrp="1"/>
          </p:cNvSpPr>
          <p:nvPr>
            <p:ph type="title"/>
          </p:nvPr>
        </p:nvSpPr>
        <p:spPr>
          <a:xfrm>
            <a:off x="2308530" y="408281"/>
            <a:ext cx="6534388" cy="616896"/>
          </a:xfrm>
        </p:spPr>
        <p:txBody>
          <a:bodyPr>
            <a:normAutofit fontScale="90000"/>
          </a:bodyPr>
          <a:lstStyle/>
          <a:p>
            <a:r>
              <a:rPr lang="it-IT" dirty="0"/>
              <a:t>Ricerca con </a:t>
            </a:r>
            <a:r>
              <a:rPr lang="it-IT" dirty="0" err="1"/>
              <a:t>Facet</a:t>
            </a:r>
            <a:r>
              <a:rPr lang="it-IT" dirty="0"/>
              <a:t> – Supporto Immagine</a:t>
            </a:r>
          </a:p>
        </p:txBody>
      </p:sp>
      <p:pic>
        <p:nvPicPr>
          <p:cNvPr id="4" name="Immagine 3">
            <a:extLst>
              <a:ext uri="{FF2B5EF4-FFF2-40B4-BE49-F238E27FC236}">
                <a16:creationId xmlns:a16="http://schemas.microsoft.com/office/drawing/2014/main" id="{FC36EA7A-5C0D-4680-BE47-A6CDA21E4718}"/>
              </a:ext>
            </a:extLst>
          </p:cNvPr>
          <p:cNvPicPr>
            <a:picLocks noChangeAspect="1"/>
          </p:cNvPicPr>
          <p:nvPr/>
        </p:nvPicPr>
        <p:blipFill>
          <a:blip r:embed="rId2"/>
          <a:stretch>
            <a:fillRect/>
          </a:stretch>
        </p:blipFill>
        <p:spPr>
          <a:xfrm>
            <a:off x="1962614" y="1276152"/>
            <a:ext cx="7570273" cy="4660297"/>
          </a:xfrm>
          <a:prstGeom prst="rect">
            <a:avLst/>
          </a:prstGeom>
        </p:spPr>
      </p:pic>
    </p:spTree>
    <p:extLst>
      <p:ext uri="{BB962C8B-B14F-4D97-AF65-F5344CB8AC3E}">
        <p14:creationId xmlns:p14="http://schemas.microsoft.com/office/powerpoint/2010/main" val="3943325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971D46D-A707-4821-A0C2-37696E0EFB40}"/>
              </a:ext>
            </a:extLst>
          </p:cNvPr>
          <p:cNvSpPr>
            <a:spLocks noGrp="1"/>
          </p:cNvSpPr>
          <p:nvPr>
            <p:ph type="title"/>
          </p:nvPr>
        </p:nvSpPr>
        <p:spPr>
          <a:xfrm>
            <a:off x="2308530" y="408281"/>
            <a:ext cx="6534388" cy="616896"/>
          </a:xfrm>
        </p:spPr>
        <p:txBody>
          <a:bodyPr>
            <a:normAutofit fontScale="90000"/>
          </a:bodyPr>
          <a:lstStyle/>
          <a:p>
            <a:r>
              <a:rPr lang="it-IT" dirty="0"/>
              <a:t>Ricerca con </a:t>
            </a:r>
            <a:r>
              <a:rPr lang="it-IT" dirty="0" err="1"/>
              <a:t>Facet</a:t>
            </a:r>
            <a:r>
              <a:rPr lang="it-IT" dirty="0"/>
              <a:t> – Supporto Immagine</a:t>
            </a:r>
          </a:p>
        </p:txBody>
      </p:sp>
      <p:pic>
        <p:nvPicPr>
          <p:cNvPr id="5" name="Immagine 4">
            <a:extLst>
              <a:ext uri="{FF2B5EF4-FFF2-40B4-BE49-F238E27FC236}">
                <a16:creationId xmlns:a16="http://schemas.microsoft.com/office/drawing/2014/main" id="{75DAB7C0-E3C0-4622-832B-44E0D635CD86}"/>
              </a:ext>
            </a:extLst>
          </p:cNvPr>
          <p:cNvPicPr>
            <a:picLocks noChangeAspect="1"/>
          </p:cNvPicPr>
          <p:nvPr/>
        </p:nvPicPr>
        <p:blipFill>
          <a:blip r:embed="rId2"/>
          <a:stretch>
            <a:fillRect/>
          </a:stretch>
        </p:blipFill>
        <p:spPr>
          <a:xfrm>
            <a:off x="1165280" y="1025177"/>
            <a:ext cx="10181628" cy="4834404"/>
          </a:xfrm>
          <a:prstGeom prst="rect">
            <a:avLst/>
          </a:prstGeom>
        </p:spPr>
      </p:pic>
    </p:spTree>
    <p:extLst>
      <p:ext uri="{BB962C8B-B14F-4D97-AF65-F5344CB8AC3E}">
        <p14:creationId xmlns:p14="http://schemas.microsoft.com/office/powerpoint/2010/main" val="1792973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CB3A46B-E47B-D14B-8ACC-DF75647B7357}"/>
              </a:ext>
            </a:extLst>
          </p:cNvPr>
          <p:cNvSpPr>
            <a:spLocks noGrp="1"/>
          </p:cNvSpPr>
          <p:nvPr>
            <p:ph type="sldNum" sz="quarter" idx="12"/>
          </p:nvPr>
        </p:nvSpPr>
        <p:spPr/>
        <p:txBody>
          <a:bodyPr/>
          <a:lstStyle/>
          <a:p>
            <a:fld id="{345D60D9-5372-5F40-9443-0F9AE5BDC3C8}" type="slidenum">
              <a:rPr lang="en-US" smtClean="0"/>
              <a:pPr/>
              <a:t>29</a:t>
            </a:fld>
            <a:endParaRPr lang="en-US" dirty="0"/>
          </a:p>
        </p:txBody>
      </p:sp>
      <p:sp>
        <p:nvSpPr>
          <p:cNvPr id="5" name="Title 4">
            <a:extLst>
              <a:ext uri="{FF2B5EF4-FFF2-40B4-BE49-F238E27FC236}">
                <a16:creationId xmlns:a16="http://schemas.microsoft.com/office/drawing/2014/main" id="{0BF20099-FAE5-B045-A3A5-3E6107A3A107}"/>
              </a:ext>
            </a:extLst>
          </p:cNvPr>
          <p:cNvSpPr>
            <a:spLocks noGrp="1"/>
          </p:cNvSpPr>
          <p:nvPr>
            <p:ph type="title"/>
          </p:nvPr>
        </p:nvSpPr>
        <p:spPr/>
        <p:txBody>
          <a:bodyPr/>
          <a:lstStyle/>
          <a:p>
            <a:r>
              <a:rPr lang="it-IT" dirty="0">
                <a:latin typeface="Georgia" panose="02040502050405020303" pitchFamily="18" charset="0"/>
              </a:rPr>
              <a:t>Utilità</a:t>
            </a:r>
            <a:endParaRPr lang="x-none" dirty="0">
              <a:latin typeface="Georgia" panose="02040502050405020303" pitchFamily="18" charset="0"/>
            </a:endParaRPr>
          </a:p>
        </p:txBody>
      </p:sp>
    </p:spTree>
    <p:extLst>
      <p:ext uri="{BB962C8B-B14F-4D97-AF65-F5344CB8AC3E}">
        <p14:creationId xmlns:p14="http://schemas.microsoft.com/office/powerpoint/2010/main" val="115072430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764FC8D-512D-DB4A-92DC-EAB0779CBA6D}"/>
              </a:ext>
            </a:extLst>
          </p:cNvPr>
          <p:cNvSpPr txBox="1">
            <a:spLocks/>
          </p:cNvSpPr>
          <p:nvPr/>
        </p:nvSpPr>
        <p:spPr>
          <a:xfrm>
            <a:off x="578633" y="181765"/>
            <a:ext cx="11125200" cy="843282"/>
          </a:xfrm>
          <a:prstGeom prst="rect">
            <a:avLst/>
          </a:prstGeom>
        </p:spPr>
        <p:txBody>
          <a:bodyPr vert="horz" lIns="0" tIns="0" rIns="0" bIns="0" rtlCol="0" anchor="b">
            <a:noAutofit/>
          </a:bodyPr>
          <a:lstStyle>
            <a:lvl1pPr algn="l" defTabSz="914400" rtl="0" eaLnBrk="1" latinLnBrk="0" hangingPunct="1">
              <a:lnSpc>
                <a:spcPct val="80000"/>
              </a:lnSpc>
              <a:spcBef>
                <a:spcPct val="0"/>
              </a:spcBef>
              <a:buNone/>
              <a:defRPr sz="3600" kern="1200">
                <a:solidFill>
                  <a:schemeClr val="tx1"/>
                </a:solidFill>
                <a:latin typeface="+mj-lt"/>
                <a:ea typeface="+mj-ea"/>
                <a:cs typeface="+mj-cs"/>
              </a:defRPr>
            </a:lvl1pPr>
          </a:lstStyle>
          <a:p>
            <a:r>
              <a:rPr lang="en-US" dirty="0"/>
              <a:t>Chi </a:t>
            </a:r>
            <a:r>
              <a:rPr lang="en-US" dirty="0" err="1"/>
              <a:t>Sono</a:t>
            </a:r>
            <a:br>
              <a:rPr lang="en-US" dirty="0"/>
            </a:br>
            <a:endParaRPr lang="en-US" sz="2000" dirty="0">
              <a:solidFill>
                <a:srgbClr val="FF0000"/>
              </a:solidFill>
            </a:endParaRPr>
          </a:p>
        </p:txBody>
      </p:sp>
      <p:pic>
        <p:nvPicPr>
          <p:cNvPr id="3" name="Immagine 2" descr="Immagine che contiene persona, uomo, esterni, abbigliamento&#10;&#10;Descrizione generata automaticamente">
            <a:extLst>
              <a:ext uri="{FF2B5EF4-FFF2-40B4-BE49-F238E27FC236}">
                <a16:creationId xmlns:a16="http://schemas.microsoft.com/office/drawing/2014/main" id="{3EFCD16E-5D81-4D46-A641-5A1F4187CB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48945" y="1025047"/>
            <a:ext cx="3940607" cy="3940607"/>
          </a:xfrm>
          <a:prstGeom prst="rect">
            <a:avLst/>
          </a:prstGeom>
        </p:spPr>
      </p:pic>
      <p:sp>
        <p:nvSpPr>
          <p:cNvPr id="7" name="Content Placeholder 2">
            <a:extLst>
              <a:ext uri="{FF2B5EF4-FFF2-40B4-BE49-F238E27FC236}">
                <a16:creationId xmlns:a16="http://schemas.microsoft.com/office/drawing/2014/main" id="{4BAF7099-CE73-415A-873E-BDF636B85923}"/>
              </a:ext>
            </a:extLst>
          </p:cNvPr>
          <p:cNvSpPr txBox="1">
            <a:spLocks/>
          </p:cNvSpPr>
          <p:nvPr/>
        </p:nvSpPr>
        <p:spPr>
          <a:xfrm>
            <a:off x="670673" y="1214202"/>
            <a:ext cx="6386232" cy="4429596"/>
          </a:xfrm>
          <a:prstGeom prst="rect">
            <a:avLst/>
          </a:prstGeom>
        </p:spPr>
        <p:txBody>
          <a:bodyPr lIns="91412" tIns="45707" rIns="91412" bIns="45707"/>
          <a:lstStyle>
            <a:lvl1pPr marL="228581" indent="-228581" algn="l" defTabSz="914323"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879" indent="-228581" algn="l" defTabSz="914323"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459" indent="-182864" algn="l" defTabSz="914323"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040" indent="-182864" algn="l" defTabSz="914323" rtl="0" eaLnBrk="1" latinLnBrk="0" hangingPunct="1">
              <a:lnSpc>
                <a:spcPct val="90000"/>
              </a:lnSpc>
              <a:spcBef>
                <a:spcPts val="600"/>
              </a:spcBef>
              <a:buClr>
                <a:schemeClr val="tx1">
                  <a:lumMod val="60000"/>
                  <a:lumOff val="40000"/>
                </a:schemeClr>
              </a:buClr>
              <a:buFont typeface="Arial" panose="020B0604020202020204" pitchFamily="34" charset="0"/>
              <a:buChar char="–"/>
              <a:defRPr sz="1900" kern="1200">
                <a:solidFill>
                  <a:schemeClr val="tx1"/>
                </a:solidFill>
                <a:latin typeface="+mn-lt"/>
                <a:ea typeface="+mn-ea"/>
                <a:cs typeface="+mn-cs"/>
              </a:defRPr>
            </a:lvl4pPr>
            <a:lvl5pPr marL="1188621" indent="-182864" algn="l" defTabSz="914323"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201" indent="-182864" algn="l" defTabSz="914323"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784" indent="-182864" algn="l" defTabSz="914323"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363" indent="-182864" algn="l" defTabSz="914323"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2944" indent="-182864" algn="l" defTabSz="914323"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a:lstStyle>
          <a:p>
            <a:pPr marL="274298" lvl="1" indent="0">
              <a:lnSpc>
                <a:spcPct val="100000"/>
              </a:lnSpc>
              <a:spcBef>
                <a:spcPts val="0"/>
              </a:spcBef>
              <a:spcAft>
                <a:spcPts val="1200"/>
              </a:spcAft>
              <a:buNone/>
            </a:pPr>
            <a:r>
              <a:rPr lang="it-IT" sz="2800" dirty="0">
                <a:solidFill>
                  <a:schemeClr val="tx2"/>
                </a:solidFill>
              </a:rPr>
              <a:t>Ing. Roberto Capancioni</a:t>
            </a:r>
          </a:p>
          <a:p>
            <a:pPr lvl="1">
              <a:lnSpc>
                <a:spcPct val="100000"/>
              </a:lnSpc>
              <a:spcBef>
                <a:spcPts val="0"/>
              </a:spcBef>
              <a:spcAft>
                <a:spcPts val="1200"/>
              </a:spcAft>
            </a:pPr>
            <a:r>
              <a:rPr lang="it-IT" sz="2800" dirty="0">
                <a:solidFill>
                  <a:schemeClr val="tx2"/>
                </a:solidFill>
              </a:rPr>
              <a:t>Sviluppo Oracle APEX</a:t>
            </a:r>
          </a:p>
          <a:p>
            <a:pPr lvl="1">
              <a:lnSpc>
                <a:spcPct val="100000"/>
              </a:lnSpc>
              <a:spcBef>
                <a:spcPts val="0"/>
              </a:spcBef>
              <a:spcAft>
                <a:spcPts val="1200"/>
              </a:spcAft>
            </a:pPr>
            <a:endParaRPr lang="it-IT" sz="2800" dirty="0">
              <a:solidFill>
                <a:schemeClr val="tx2"/>
              </a:solidFill>
            </a:endParaRPr>
          </a:p>
          <a:p>
            <a:pPr lvl="1">
              <a:lnSpc>
                <a:spcPct val="100000"/>
              </a:lnSpc>
              <a:spcBef>
                <a:spcPts val="0"/>
              </a:spcBef>
              <a:spcAft>
                <a:spcPts val="1200"/>
              </a:spcAft>
            </a:pPr>
            <a:endParaRPr lang="it-IT" sz="2800" dirty="0">
              <a:solidFill>
                <a:schemeClr val="tx2"/>
              </a:solidFill>
            </a:endParaRPr>
          </a:p>
          <a:p>
            <a:pPr lvl="1">
              <a:lnSpc>
                <a:spcPct val="100000"/>
              </a:lnSpc>
              <a:spcBef>
                <a:spcPts val="0"/>
              </a:spcBef>
              <a:spcAft>
                <a:spcPts val="1200"/>
              </a:spcAft>
            </a:pPr>
            <a:endParaRPr lang="it-IT" sz="2800" dirty="0">
              <a:solidFill>
                <a:schemeClr val="tx2"/>
              </a:solidFill>
            </a:endParaRPr>
          </a:p>
          <a:p>
            <a:pPr lvl="1">
              <a:lnSpc>
                <a:spcPct val="100000"/>
              </a:lnSpc>
              <a:spcBef>
                <a:spcPts val="0"/>
              </a:spcBef>
              <a:spcAft>
                <a:spcPts val="1200"/>
              </a:spcAft>
            </a:pPr>
            <a:r>
              <a:rPr lang="it-IT" sz="2800" dirty="0">
                <a:solidFill>
                  <a:schemeClr val="tx2"/>
                </a:solidFill>
              </a:rPr>
              <a:t>Board </a:t>
            </a:r>
            <a:r>
              <a:rPr lang="it-IT" sz="2800" dirty="0" err="1">
                <a:solidFill>
                  <a:schemeClr val="tx2"/>
                </a:solidFill>
              </a:rPr>
              <a:t>Member</a:t>
            </a:r>
            <a:r>
              <a:rPr lang="it-IT" sz="2800" dirty="0">
                <a:solidFill>
                  <a:schemeClr val="tx2"/>
                </a:solidFill>
              </a:rPr>
              <a:t> ITOUG</a:t>
            </a:r>
          </a:p>
          <a:p>
            <a:pPr marL="274298" lvl="1" indent="0">
              <a:lnSpc>
                <a:spcPct val="100000"/>
              </a:lnSpc>
              <a:spcBef>
                <a:spcPts val="0"/>
              </a:spcBef>
              <a:spcAft>
                <a:spcPts val="1200"/>
              </a:spcAft>
              <a:buNone/>
            </a:pPr>
            <a:endParaRPr lang="it-IT" sz="2800" dirty="0">
              <a:solidFill>
                <a:schemeClr val="tx2"/>
              </a:solidFill>
            </a:endParaRPr>
          </a:p>
        </p:txBody>
      </p:sp>
      <p:pic>
        <p:nvPicPr>
          <p:cNvPr id="5" name="Immagine 4">
            <a:extLst>
              <a:ext uri="{FF2B5EF4-FFF2-40B4-BE49-F238E27FC236}">
                <a16:creationId xmlns:a16="http://schemas.microsoft.com/office/drawing/2014/main" id="{B3D90237-C06D-4B18-87EB-018F1FF26EE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18596" y="4734541"/>
            <a:ext cx="2286000" cy="628650"/>
          </a:xfrm>
          <a:prstGeom prst="rect">
            <a:avLst/>
          </a:prstGeom>
        </p:spPr>
      </p:pic>
      <p:pic>
        <p:nvPicPr>
          <p:cNvPr id="10" name="Immagine 9">
            <a:extLst>
              <a:ext uri="{FF2B5EF4-FFF2-40B4-BE49-F238E27FC236}">
                <a16:creationId xmlns:a16="http://schemas.microsoft.com/office/drawing/2014/main" id="{10587889-232F-4892-971B-DA56865E673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18596" y="2376650"/>
            <a:ext cx="3311100" cy="1195443"/>
          </a:xfrm>
          <a:prstGeom prst="rect">
            <a:avLst/>
          </a:prstGeom>
        </p:spPr>
      </p:pic>
      <p:sp>
        <p:nvSpPr>
          <p:cNvPr id="11" name="CasellaDiTesto 10">
            <a:extLst>
              <a:ext uri="{FF2B5EF4-FFF2-40B4-BE49-F238E27FC236}">
                <a16:creationId xmlns:a16="http://schemas.microsoft.com/office/drawing/2014/main" id="{3E4BAA3F-3D9D-4FA1-B15D-C1AE245A318E}"/>
              </a:ext>
            </a:extLst>
          </p:cNvPr>
          <p:cNvSpPr txBox="1"/>
          <p:nvPr/>
        </p:nvSpPr>
        <p:spPr>
          <a:xfrm>
            <a:off x="6358855" y="5363191"/>
            <a:ext cx="4404220" cy="914400"/>
          </a:xfrm>
          <a:prstGeom prst="rect">
            <a:avLst/>
          </a:prstGeom>
          <a:noFill/>
        </p:spPr>
        <p:txBody>
          <a:bodyPr wrap="none" lIns="0" tIns="0" rIns="0" bIns="0" rtlCol="0">
            <a:noAutofit/>
          </a:bodyPr>
          <a:lstStyle/>
          <a:p>
            <a:pPr>
              <a:lnSpc>
                <a:spcPct val="90000"/>
              </a:lnSpc>
            </a:pPr>
            <a:r>
              <a:rPr lang="it-IT" dirty="0"/>
              <a:t>     Email: </a:t>
            </a:r>
            <a:r>
              <a:rPr lang="it-IT" dirty="0">
                <a:hlinkClick r:id="rId6"/>
              </a:rPr>
              <a:t>sviluppo@capancioni.com</a:t>
            </a:r>
            <a:endParaRPr lang="it-IT" dirty="0"/>
          </a:p>
          <a:p>
            <a:pPr>
              <a:lnSpc>
                <a:spcPct val="90000"/>
              </a:lnSpc>
            </a:pPr>
            <a:r>
              <a:rPr lang="it-IT" dirty="0"/>
              <a:t>Linkedin: </a:t>
            </a:r>
            <a:r>
              <a:rPr lang="it-IT" dirty="0">
                <a:hlinkClick r:id="rId7"/>
              </a:rPr>
              <a:t>https://www.linkedin.com/in/robertocapancioni</a:t>
            </a:r>
            <a:endParaRPr lang="it-IT" dirty="0"/>
          </a:p>
          <a:p>
            <a:pPr>
              <a:lnSpc>
                <a:spcPct val="90000"/>
              </a:lnSpc>
            </a:pPr>
            <a:r>
              <a:rPr lang="it-IT" dirty="0"/>
              <a:t>   ITOUG: </a:t>
            </a:r>
            <a:r>
              <a:rPr lang="it-IT" dirty="0">
                <a:hlinkClick r:id="rId8"/>
              </a:rPr>
              <a:t>https://itoug.it</a:t>
            </a:r>
            <a:endParaRPr lang="it-IT" dirty="0"/>
          </a:p>
          <a:p>
            <a:pPr>
              <a:lnSpc>
                <a:spcPct val="90000"/>
              </a:lnSpc>
            </a:pPr>
            <a:endParaRPr lang="it-IT" dirty="0"/>
          </a:p>
          <a:p>
            <a:pPr>
              <a:lnSpc>
                <a:spcPct val="90000"/>
              </a:lnSpc>
            </a:pPr>
            <a:endParaRPr lang="it-IT" dirty="0"/>
          </a:p>
        </p:txBody>
      </p:sp>
    </p:spTree>
    <p:extLst>
      <p:ext uri="{BB962C8B-B14F-4D97-AF65-F5344CB8AC3E}">
        <p14:creationId xmlns:p14="http://schemas.microsoft.com/office/powerpoint/2010/main" val="1682738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971D46D-A707-4821-A0C2-37696E0EFB40}"/>
              </a:ext>
            </a:extLst>
          </p:cNvPr>
          <p:cNvSpPr>
            <a:spLocks noGrp="1"/>
          </p:cNvSpPr>
          <p:nvPr>
            <p:ph type="title"/>
          </p:nvPr>
        </p:nvSpPr>
        <p:spPr>
          <a:xfrm>
            <a:off x="2308530" y="408281"/>
            <a:ext cx="6534388" cy="616896"/>
          </a:xfrm>
        </p:spPr>
        <p:txBody>
          <a:bodyPr>
            <a:normAutofit/>
          </a:bodyPr>
          <a:lstStyle/>
          <a:p>
            <a:r>
              <a:rPr lang="it-IT" dirty="0"/>
              <a:t>Utilità – Arrotondare i Valori</a:t>
            </a:r>
          </a:p>
        </p:txBody>
      </p:sp>
      <p:pic>
        <p:nvPicPr>
          <p:cNvPr id="4" name="Immagine 3">
            <a:extLst>
              <a:ext uri="{FF2B5EF4-FFF2-40B4-BE49-F238E27FC236}">
                <a16:creationId xmlns:a16="http://schemas.microsoft.com/office/drawing/2014/main" id="{A276023F-8127-4272-8E67-0913725F6CC7}"/>
              </a:ext>
            </a:extLst>
          </p:cNvPr>
          <p:cNvPicPr>
            <a:picLocks noChangeAspect="1"/>
          </p:cNvPicPr>
          <p:nvPr/>
        </p:nvPicPr>
        <p:blipFill>
          <a:blip r:embed="rId2"/>
          <a:stretch>
            <a:fillRect/>
          </a:stretch>
        </p:blipFill>
        <p:spPr>
          <a:xfrm>
            <a:off x="8951733" y="555045"/>
            <a:ext cx="2339695" cy="3931652"/>
          </a:xfrm>
          <a:prstGeom prst="rect">
            <a:avLst/>
          </a:prstGeom>
          <a:ln>
            <a:noFill/>
          </a:ln>
          <a:effectLst>
            <a:outerShdw blurRad="292100" dist="139700" dir="2700000" algn="tl" rotWithShape="0">
              <a:srgbClr val="333333">
                <a:alpha val="65000"/>
              </a:srgbClr>
            </a:outerShdw>
          </a:effectLst>
        </p:spPr>
      </p:pic>
      <p:pic>
        <p:nvPicPr>
          <p:cNvPr id="7" name="Immagine 6">
            <a:extLst>
              <a:ext uri="{FF2B5EF4-FFF2-40B4-BE49-F238E27FC236}">
                <a16:creationId xmlns:a16="http://schemas.microsoft.com/office/drawing/2014/main" id="{7F4173CC-79D3-4FE8-BCD4-825342EBF089}"/>
              </a:ext>
            </a:extLst>
          </p:cNvPr>
          <p:cNvPicPr>
            <a:picLocks noChangeAspect="1"/>
          </p:cNvPicPr>
          <p:nvPr/>
        </p:nvPicPr>
        <p:blipFill>
          <a:blip r:embed="rId3"/>
          <a:stretch>
            <a:fillRect/>
          </a:stretch>
        </p:blipFill>
        <p:spPr>
          <a:xfrm>
            <a:off x="6517772" y="1666607"/>
            <a:ext cx="2290774" cy="3931651"/>
          </a:xfrm>
          <a:prstGeom prst="rect">
            <a:avLst/>
          </a:prstGeom>
          <a:ln>
            <a:noFill/>
          </a:ln>
          <a:effectLst>
            <a:outerShdw blurRad="292100" dist="139700" dir="2700000" algn="tl" rotWithShape="0">
              <a:srgbClr val="333333">
                <a:alpha val="65000"/>
              </a:srgbClr>
            </a:outerShdw>
          </a:effectLst>
        </p:spPr>
      </p:pic>
      <p:pic>
        <p:nvPicPr>
          <p:cNvPr id="9" name="Immagine 8">
            <a:extLst>
              <a:ext uri="{FF2B5EF4-FFF2-40B4-BE49-F238E27FC236}">
                <a16:creationId xmlns:a16="http://schemas.microsoft.com/office/drawing/2014/main" id="{3F54E6A1-F3B5-4E7C-8D48-9347292A2152}"/>
              </a:ext>
            </a:extLst>
          </p:cNvPr>
          <p:cNvPicPr>
            <a:picLocks noChangeAspect="1"/>
          </p:cNvPicPr>
          <p:nvPr/>
        </p:nvPicPr>
        <p:blipFill>
          <a:blip r:embed="rId4"/>
          <a:stretch>
            <a:fillRect/>
          </a:stretch>
        </p:blipFill>
        <p:spPr>
          <a:xfrm>
            <a:off x="3916283" y="2558037"/>
            <a:ext cx="2309514" cy="3672963"/>
          </a:xfrm>
          <a:prstGeom prst="rect">
            <a:avLst/>
          </a:prstGeom>
          <a:ln>
            <a:noFill/>
          </a:ln>
          <a:effectLst>
            <a:outerShdw blurRad="292100" dist="139700" dir="2700000" algn="tl" rotWithShape="0">
              <a:srgbClr val="333333">
                <a:alpha val="65000"/>
              </a:srgbClr>
            </a:outerShdw>
          </a:effectLst>
        </p:spPr>
      </p:pic>
      <p:sp>
        <p:nvSpPr>
          <p:cNvPr id="11" name="CasellaDiTesto 10">
            <a:extLst>
              <a:ext uri="{FF2B5EF4-FFF2-40B4-BE49-F238E27FC236}">
                <a16:creationId xmlns:a16="http://schemas.microsoft.com/office/drawing/2014/main" id="{088906F1-09AE-44D0-9CAE-0ED500ED10F0}"/>
              </a:ext>
            </a:extLst>
          </p:cNvPr>
          <p:cNvSpPr txBox="1"/>
          <p:nvPr/>
        </p:nvSpPr>
        <p:spPr>
          <a:xfrm>
            <a:off x="397370" y="1817151"/>
            <a:ext cx="7156974" cy="646331"/>
          </a:xfrm>
          <a:prstGeom prst="rect">
            <a:avLst/>
          </a:prstGeom>
          <a:noFill/>
        </p:spPr>
        <p:txBody>
          <a:bodyPr wrap="square">
            <a:spAutoFit/>
          </a:bodyPr>
          <a:lstStyle/>
          <a:p>
            <a:r>
              <a:rPr lang="it-IT" b="1" dirty="0">
                <a:solidFill>
                  <a:srgbClr val="FF0000"/>
                </a:solidFill>
                <a:latin typeface="Courier New" panose="02070309020205020404" pitchFamily="49" charset="0"/>
                <a:cs typeface="Courier New" panose="02070309020205020404" pitchFamily="49" charset="0"/>
              </a:rPr>
              <a:t>update</a:t>
            </a:r>
            <a:r>
              <a:rPr lang="it-IT" b="1" dirty="0">
                <a:latin typeface="Courier New" panose="02070309020205020404" pitchFamily="49" charset="0"/>
                <a:cs typeface="Courier New" panose="02070309020205020404" pitchFamily="49" charset="0"/>
              </a:rPr>
              <a:t> d05_vendita </a:t>
            </a:r>
          </a:p>
          <a:p>
            <a:r>
              <a:rPr lang="it-IT" b="1" dirty="0">
                <a:latin typeface="Courier New" panose="02070309020205020404" pitchFamily="49" charset="0"/>
                <a:cs typeface="Courier New" panose="02070309020205020404" pitchFamily="49" charset="0"/>
              </a:rPr>
              <a:t>   </a:t>
            </a:r>
            <a:r>
              <a:rPr lang="it-IT" b="1" dirty="0">
                <a:solidFill>
                  <a:srgbClr val="FF0000"/>
                </a:solidFill>
                <a:latin typeface="Courier New" panose="02070309020205020404" pitchFamily="49" charset="0"/>
                <a:cs typeface="Courier New" panose="02070309020205020404" pitchFamily="49" charset="0"/>
              </a:rPr>
              <a:t>set</a:t>
            </a:r>
            <a:r>
              <a:rPr lang="it-IT" b="1" dirty="0">
                <a:latin typeface="Courier New" panose="02070309020205020404" pitchFamily="49" charset="0"/>
                <a:cs typeface="Courier New" panose="02070309020205020404" pitchFamily="49" charset="0"/>
              </a:rPr>
              <a:t> importo = round (importo,2);</a:t>
            </a:r>
          </a:p>
        </p:txBody>
      </p:sp>
      <p:sp>
        <p:nvSpPr>
          <p:cNvPr id="13" name="CasellaDiTesto 12">
            <a:extLst>
              <a:ext uri="{FF2B5EF4-FFF2-40B4-BE49-F238E27FC236}">
                <a16:creationId xmlns:a16="http://schemas.microsoft.com/office/drawing/2014/main" id="{806F126A-ADB2-448B-B030-1B0A88DFE878}"/>
              </a:ext>
            </a:extLst>
          </p:cNvPr>
          <p:cNvSpPr txBox="1"/>
          <p:nvPr/>
        </p:nvSpPr>
        <p:spPr>
          <a:xfrm>
            <a:off x="397370" y="1188056"/>
            <a:ext cx="2791437" cy="646331"/>
          </a:xfrm>
          <a:prstGeom prst="rect">
            <a:avLst/>
          </a:prstGeom>
          <a:noFill/>
        </p:spPr>
        <p:txBody>
          <a:bodyPr wrap="square">
            <a:spAutoFit/>
          </a:bodyPr>
          <a:lstStyle/>
          <a:p>
            <a:r>
              <a:rPr lang="it-IT" b="1" dirty="0" err="1">
                <a:solidFill>
                  <a:srgbClr val="FF0000"/>
                </a:solidFill>
                <a:latin typeface="Courier New" panose="02070309020205020404" pitchFamily="49" charset="0"/>
                <a:cs typeface="Courier New" panose="02070309020205020404" pitchFamily="49" charset="0"/>
              </a:rPr>
              <a:t>select</a:t>
            </a:r>
            <a:r>
              <a:rPr lang="it-IT" b="1" dirty="0">
                <a:latin typeface="Courier New" panose="02070309020205020404" pitchFamily="49" charset="0"/>
                <a:cs typeface="Courier New" panose="02070309020205020404" pitchFamily="49" charset="0"/>
              </a:rPr>
              <a:t> importo </a:t>
            </a:r>
          </a:p>
          <a:p>
            <a:r>
              <a:rPr lang="it-IT" b="1" dirty="0">
                <a:latin typeface="Courier New" panose="02070309020205020404" pitchFamily="49" charset="0"/>
                <a:cs typeface="Courier New" panose="02070309020205020404" pitchFamily="49" charset="0"/>
              </a:rPr>
              <a:t>  </a:t>
            </a:r>
            <a:r>
              <a:rPr lang="it-IT" b="1" dirty="0">
                <a:solidFill>
                  <a:srgbClr val="FF0000"/>
                </a:solidFill>
                <a:latin typeface="Courier New" panose="02070309020205020404" pitchFamily="49" charset="0"/>
                <a:cs typeface="Courier New" panose="02070309020205020404" pitchFamily="49" charset="0"/>
              </a:rPr>
              <a:t>from</a:t>
            </a:r>
            <a:r>
              <a:rPr lang="it-IT" b="1" dirty="0">
                <a:latin typeface="Courier New" panose="02070309020205020404" pitchFamily="49" charset="0"/>
                <a:cs typeface="Courier New" panose="02070309020205020404" pitchFamily="49" charset="0"/>
              </a:rPr>
              <a:t> d05_vendita;</a:t>
            </a:r>
          </a:p>
        </p:txBody>
      </p:sp>
      <p:sp>
        <p:nvSpPr>
          <p:cNvPr id="14" name="Freccia in giù 13">
            <a:extLst>
              <a:ext uri="{FF2B5EF4-FFF2-40B4-BE49-F238E27FC236}">
                <a16:creationId xmlns:a16="http://schemas.microsoft.com/office/drawing/2014/main" id="{05687871-FAF7-421F-9737-91E0E8D6B3C6}"/>
              </a:ext>
            </a:extLst>
          </p:cNvPr>
          <p:cNvSpPr/>
          <p:nvPr/>
        </p:nvSpPr>
        <p:spPr>
          <a:xfrm rot="10800000">
            <a:off x="1793088" y="2480339"/>
            <a:ext cx="671119" cy="646331"/>
          </a:xfrm>
          <a:prstGeom prst="downArrow">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it-IT"/>
          </a:p>
        </p:txBody>
      </p:sp>
      <p:sp>
        <p:nvSpPr>
          <p:cNvPr id="15" name="Rettangolo 14">
            <a:extLst>
              <a:ext uri="{FF2B5EF4-FFF2-40B4-BE49-F238E27FC236}">
                <a16:creationId xmlns:a16="http://schemas.microsoft.com/office/drawing/2014/main" id="{D49C739A-A7DC-4B0E-AC85-7CFA0A8A4454}"/>
              </a:ext>
            </a:extLst>
          </p:cNvPr>
          <p:cNvSpPr/>
          <p:nvPr/>
        </p:nvSpPr>
        <p:spPr>
          <a:xfrm>
            <a:off x="632985" y="3538739"/>
            <a:ext cx="2991323" cy="914400"/>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it-IT" dirty="0"/>
              <a:t>ATTENZIONE!!</a:t>
            </a:r>
          </a:p>
          <a:p>
            <a:pPr algn="ctr">
              <a:lnSpc>
                <a:spcPct val="90000"/>
              </a:lnSpc>
            </a:pPr>
            <a:r>
              <a:rPr lang="it-IT" dirty="0"/>
              <a:t>Un UPDATE senza WHERE aggiorna TUTTE le righe</a:t>
            </a:r>
          </a:p>
        </p:txBody>
      </p:sp>
    </p:spTree>
    <p:extLst>
      <p:ext uri="{BB962C8B-B14F-4D97-AF65-F5344CB8AC3E}">
        <p14:creationId xmlns:p14="http://schemas.microsoft.com/office/powerpoint/2010/main" val="76797884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061700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CB3A46B-E47B-D14B-8ACC-DF75647B7357}"/>
              </a:ext>
            </a:extLst>
          </p:cNvPr>
          <p:cNvSpPr>
            <a:spLocks noGrp="1"/>
          </p:cNvSpPr>
          <p:nvPr>
            <p:ph type="sldNum" sz="quarter" idx="12"/>
          </p:nvPr>
        </p:nvSpPr>
        <p:spPr/>
        <p:txBody>
          <a:bodyPr/>
          <a:lstStyle/>
          <a:p>
            <a:fld id="{345D60D9-5372-5F40-9443-0F9AE5BDC3C8}" type="slidenum">
              <a:rPr lang="en-US" smtClean="0"/>
              <a:pPr/>
              <a:t>4</a:t>
            </a:fld>
            <a:endParaRPr lang="en-US" dirty="0"/>
          </a:p>
        </p:txBody>
      </p:sp>
      <p:sp>
        <p:nvSpPr>
          <p:cNvPr id="5" name="Title 4">
            <a:extLst>
              <a:ext uri="{FF2B5EF4-FFF2-40B4-BE49-F238E27FC236}">
                <a16:creationId xmlns:a16="http://schemas.microsoft.com/office/drawing/2014/main" id="{0BF20099-FAE5-B045-A3A5-3E6107A3A107}"/>
              </a:ext>
            </a:extLst>
          </p:cNvPr>
          <p:cNvSpPr>
            <a:spLocks noGrp="1"/>
          </p:cNvSpPr>
          <p:nvPr>
            <p:ph type="title"/>
          </p:nvPr>
        </p:nvSpPr>
        <p:spPr/>
        <p:txBody>
          <a:bodyPr/>
          <a:lstStyle/>
          <a:p>
            <a:r>
              <a:rPr lang="it-IT" dirty="0">
                <a:latin typeface="Georgia" panose="02040502050405020303" pitchFamily="18" charset="0"/>
              </a:rPr>
              <a:t>Join tra Tabelle</a:t>
            </a:r>
            <a:endParaRPr lang="x-none" dirty="0">
              <a:latin typeface="Georgia" panose="02040502050405020303" pitchFamily="18" charset="0"/>
            </a:endParaRPr>
          </a:p>
        </p:txBody>
      </p:sp>
    </p:spTree>
    <p:extLst>
      <p:ext uri="{BB962C8B-B14F-4D97-AF65-F5344CB8AC3E}">
        <p14:creationId xmlns:p14="http://schemas.microsoft.com/office/powerpoint/2010/main" val="4242074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olo 1">
            <a:extLst>
              <a:ext uri="{FF2B5EF4-FFF2-40B4-BE49-F238E27FC236}">
                <a16:creationId xmlns:a16="http://schemas.microsoft.com/office/drawing/2014/main" id="{0F52BE64-98EE-41BE-91F7-E03745165ED7}"/>
              </a:ext>
            </a:extLst>
          </p:cNvPr>
          <p:cNvSpPr txBox="1">
            <a:spLocks/>
          </p:cNvSpPr>
          <p:nvPr/>
        </p:nvSpPr>
        <p:spPr>
          <a:xfrm>
            <a:off x="3946895" y="353728"/>
            <a:ext cx="3517922" cy="616896"/>
          </a:xfrm>
          <a:prstGeom prst="rect">
            <a:avLst/>
          </a:prstGeom>
        </p:spPr>
        <p:txBody>
          <a:bodyPr vert="horz" lIns="0" tIns="0" rIns="0" bIns="0" rtlCol="0" anchor="b">
            <a:normAutofit/>
          </a:bodyPr>
          <a:lstStyle>
            <a:lvl1pPr algn="l" defTabSz="914400" rtl="0" eaLnBrk="1" latinLnBrk="0" hangingPunct="1">
              <a:lnSpc>
                <a:spcPct val="80000"/>
              </a:lnSpc>
              <a:spcBef>
                <a:spcPct val="0"/>
              </a:spcBef>
              <a:buNone/>
              <a:defRPr sz="3600" kern="1200">
                <a:solidFill>
                  <a:schemeClr val="tx1"/>
                </a:solidFill>
                <a:latin typeface="+mj-lt"/>
                <a:ea typeface="+mj-ea"/>
                <a:cs typeface="+mj-cs"/>
              </a:defRPr>
            </a:lvl1pPr>
          </a:lstStyle>
          <a:p>
            <a:r>
              <a:rPr lang="it-IT" dirty="0"/>
              <a:t>Join tra Tabelle</a:t>
            </a:r>
          </a:p>
        </p:txBody>
      </p:sp>
      <p:pic>
        <p:nvPicPr>
          <p:cNvPr id="15" name="Immagine 14">
            <a:extLst>
              <a:ext uri="{FF2B5EF4-FFF2-40B4-BE49-F238E27FC236}">
                <a16:creationId xmlns:a16="http://schemas.microsoft.com/office/drawing/2014/main" id="{73ABC4F6-9BE4-438D-9077-181A0AA936B7}"/>
              </a:ext>
            </a:extLst>
          </p:cNvPr>
          <p:cNvPicPr>
            <a:picLocks noChangeAspect="1"/>
          </p:cNvPicPr>
          <p:nvPr/>
        </p:nvPicPr>
        <p:blipFill>
          <a:blip r:embed="rId2"/>
          <a:stretch>
            <a:fillRect/>
          </a:stretch>
        </p:blipFill>
        <p:spPr>
          <a:xfrm>
            <a:off x="919975" y="970624"/>
            <a:ext cx="10348874" cy="4586946"/>
          </a:xfrm>
          <a:prstGeom prst="rect">
            <a:avLst/>
          </a:prstGeom>
        </p:spPr>
      </p:pic>
    </p:spTree>
    <p:extLst>
      <p:ext uri="{BB962C8B-B14F-4D97-AF65-F5344CB8AC3E}">
        <p14:creationId xmlns:p14="http://schemas.microsoft.com/office/powerpoint/2010/main" val="1796952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magine 6">
            <a:extLst>
              <a:ext uri="{FF2B5EF4-FFF2-40B4-BE49-F238E27FC236}">
                <a16:creationId xmlns:a16="http://schemas.microsoft.com/office/drawing/2014/main" id="{DC393DCD-0E3C-4C33-B298-34DCF46802D1}"/>
              </a:ext>
            </a:extLst>
          </p:cNvPr>
          <p:cNvPicPr>
            <a:picLocks noChangeAspect="1"/>
          </p:cNvPicPr>
          <p:nvPr/>
        </p:nvPicPr>
        <p:blipFill>
          <a:blip r:embed="rId2"/>
          <a:stretch>
            <a:fillRect/>
          </a:stretch>
        </p:blipFill>
        <p:spPr>
          <a:xfrm>
            <a:off x="847493" y="1122285"/>
            <a:ext cx="10718700" cy="4845899"/>
          </a:xfrm>
          <a:prstGeom prst="rect">
            <a:avLst/>
          </a:prstGeom>
        </p:spPr>
      </p:pic>
      <p:sp>
        <p:nvSpPr>
          <p:cNvPr id="11" name="Titolo 1">
            <a:extLst>
              <a:ext uri="{FF2B5EF4-FFF2-40B4-BE49-F238E27FC236}">
                <a16:creationId xmlns:a16="http://schemas.microsoft.com/office/drawing/2014/main" id="{0F52BE64-98EE-41BE-91F7-E03745165ED7}"/>
              </a:ext>
            </a:extLst>
          </p:cNvPr>
          <p:cNvSpPr txBox="1">
            <a:spLocks/>
          </p:cNvSpPr>
          <p:nvPr/>
        </p:nvSpPr>
        <p:spPr>
          <a:xfrm>
            <a:off x="3946895" y="353728"/>
            <a:ext cx="3517922" cy="616896"/>
          </a:xfrm>
          <a:prstGeom prst="rect">
            <a:avLst/>
          </a:prstGeom>
        </p:spPr>
        <p:txBody>
          <a:bodyPr vert="horz" lIns="0" tIns="0" rIns="0" bIns="0" rtlCol="0" anchor="b">
            <a:normAutofit/>
          </a:bodyPr>
          <a:lstStyle>
            <a:lvl1pPr algn="l" defTabSz="914400" rtl="0" eaLnBrk="1" latinLnBrk="0" hangingPunct="1">
              <a:lnSpc>
                <a:spcPct val="80000"/>
              </a:lnSpc>
              <a:spcBef>
                <a:spcPct val="0"/>
              </a:spcBef>
              <a:buNone/>
              <a:defRPr sz="3600" kern="1200">
                <a:solidFill>
                  <a:schemeClr val="tx1"/>
                </a:solidFill>
                <a:latin typeface="+mj-lt"/>
                <a:ea typeface="+mj-ea"/>
                <a:cs typeface="+mj-cs"/>
              </a:defRPr>
            </a:lvl1pPr>
          </a:lstStyle>
          <a:p>
            <a:r>
              <a:rPr lang="it-IT" dirty="0"/>
              <a:t>Join tra Tabelle</a:t>
            </a:r>
          </a:p>
        </p:txBody>
      </p:sp>
    </p:spTree>
    <p:extLst>
      <p:ext uri="{BB962C8B-B14F-4D97-AF65-F5344CB8AC3E}">
        <p14:creationId xmlns:p14="http://schemas.microsoft.com/office/powerpoint/2010/main" val="1551172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asellaDiTesto 7">
            <a:extLst>
              <a:ext uri="{FF2B5EF4-FFF2-40B4-BE49-F238E27FC236}">
                <a16:creationId xmlns:a16="http://schemas.microsoft.com/office/drawing/2014/main" id="{D6B39942-6BED-4A82-8121-EE07774E68D9}"/>
              </a:ext>
            </a:extLst>
          </p:cNvPr>
          <p:cNvSpPr txBox="1"/>
          <p:nvPr/>
        </p:nvSpPr>
        <p:spPr>
          <a:xfrm>
            <a:off x="834390" y="1364224"/>
            <a:ext cx="3124962" cy="3416320"/>
          </a:xfrm>
          <a:prstGeom prst="rect">
            <a:avLst/>
          </a:prstGeom>
          <a:noFill/>
        </p:spPr>
        <p:txBody>
          <a:bodyPr wrap="square">
            <a:spAutoFit/>
          </a:bodyPr>
          <a:lstStyle/>
          <a:p>
            <a:r>
              <a:rPr lang="it-IT" b="1" dirty="0" err="1">
                <a:solidFill>
                  <a:srgbClr val="FF0000"/>
                </a:solidFill>
                <a:latin typeface="Courier New" panose="02070309020205020404" pitchFamily="49" charset="0"/>
                <a:cs typeface="Courier New" panose="02070309020205020404" pitchFamily="49" charset="0"/>
              </a:rPr>
              <a:t>select</a:t>
            </a:r>
            <a:r>
              <a:rPr lang="it-IT" b="1" dirty="0">
                <a:latin typeface="Courier New" panose="02070309020205020404" pitchFamily="49" charset="0"/>
                <a:cs typeface="Courier New" panose="02070309020205020404" pitchFamily="49" charset="0"/>
              </a:rPr>
              <a:t> </a:t>
            </a:r>
          </a:p>
          <a:p>
            <a:r>
              <a:rPr lang="it-IT" b="1" dirty="0">
                <a:latin typeface="Courier New" panose="02070309020205020404" pitchFamily="49" charset="0"/>
                <a:cs typeface="Courier New" panose="02070309020205020404" pitchFamily="49" charset="0"/>
              </a:rPr>
              <a:t>       </a:t>
            </a:r>
            <a:r>
              <a:rPr lang="it-IT" b="1" dirty="0" err="1">
                <a:latin typeface="Courier New" panose="02070309020205020404" pitchFamily="49" charset="0"/>
                <a:cs typeface="Courier New" panose="02070309020205020404" pitchFamily="49" charset="0"/>
              </a:rPr>
              <a:t>prodotto_id</a:t>
            </a:r>
            <a:r>
              <a:rPr lang="it-IT" b="1" dirty="0">
                <a:latin typeface="Courier New" panose="02070309020205020404" pitchFamily="49" charset="0"/>
                <a:cs typeface="Courier New" panose="02070309020205020404" pitchFamily="49" charset="0"/>
              </a:rPr>
              <a:t>,</a:t>
            </a:r>
          </a:p>
          <a:p>
            <a:r>
              <a:rPr lang="it-IT" b="1" dirty="0">
                <a:latin typeface="Courier New" panose="02070309020205020404" pitchFamily="49" charset="0"/>
                <a:cs typeface="Courier New" panose="02070309020205020404" pitchFamily="49" charset="0"/>
              </a:rPr>
              <a:t>       prodotto,</a:t>
            </a:r>
          </a:p>
          <a:p>
            <a:r>
              <a:rPr lang="it-IT" b="1" dirty="0">
                <a:latin typeface="Courier New" panose="02070309020205020404" pitchFamily="49" charset="0"/>
                <a:cs typeface="Courier New" panose="02070309020205020404" pitchFamily="49" charset="0"/>
              </a:rPr>
              <a:t>       </a:t>
            </a:r>
            <a:r>
              <a:rPr lang="it-IT" b="1" dirty="0" err="1">
                <a:solidFill>
                  <a:srgbClr val="00B0F0"/>
                </a:solidFill>
                <a:latin typeface="Courier New" panose="02070309020205020404" pitchFamily="49" charset="0"/>
                <a:cs typeface="Courier New" panose="02070309020205020404" pitchFamily="49" charset="0"/>
              </a:rPr>
              <a:t>marchio_id</a:t>
            </a:r>
            <a:r>
              <a:rPr lang="it-IT" b="1" dirty="0">
                <a:solidFill>
                  <a:srgbClr val="00B0F0"/>
                </a:solidFill>
                <a:latin typeface="Courier New" panose="02070309020205020404" pitchFamily="49" charset="0"/>
                <a:cs typeface="Courier New" panose="02070309020205020404" pitchFamily="49" charset="0"/>
              </a:rPr>
              <a:t>,</a:t>
            </a:r>
          </a:p>
          <a:p>
            <a:r>
              <a:rPr lang="it-IT" b="1" dirty="0">
                <a:latin typeface="Courier New" panose="02070309020205020404" pitchFamily="49" charset="0"/>
                <a:cs typeface="Courier New" panose="02070309020205020404" pitchFamily="49" charset="0"/>
              </a:rPr>
              <a:t>       </a:t>
            </a:r>
            <a:r>
              <a:rPr lang="it-IT" b="1" dirty="0" err="1">
                <a:latin typeface="Courier New" panose="02070309020205020404" pitchFamily="49" charset="0"/>
                <a:cs typeface="Courier New" panose="02070309020205020404" pitchFamily="49" charset="0"/>
              </a:rPr>
              <a:t>url_immagine</a:t>
            </a:r>
            <a:r>
              <a:rPr lang="it-IT" b="1" dirty="0">
                <a:latin typeface="Courier New" panose="02070309020205020404" pitchFamily="49" charset="0"/>
                <a:cs typeface="Courier New" panose="02070309020205020404" pitchFamily="49" charset="0"/>
              </a:rPr>
              <a:t>,</a:t>
            </a:r>
          </a:p>
          <a:p>
            <a:r>
              <a:rPr lang="it-IT" b="1" dirty="0">
                <a:latin typeface="Courier New" panose="02070309020205020404" pitchFamily="49" charset="0"/>
                <a:cs typeface="Courier New" panose="02070309020205020404" pitchFamily="49" charset="0"/>
              </a:rPr>
              <a:t>       </a:t>
            </a:r>
            <a:r>
              <a:rPr lang="it-IT" b="1" dirty="0" err="1">
                <a:latin typeface="Courier New" panose="02070309020205020404" pitchFamily="49" charset="0"/>
                <a:cs typeface="Courier New" panose="02070309020205020404" pitchFamily="49" charset="0"/>
              </a:rPr>
              <a:t>prodotto_cod</a:t>
            </a:r>
            <a:r>
              <a:rPr lang="it-IT" b="1" dirty="0">
                <a:latin typeface="Courier New" panose="02070309020205020404" pitchFamily="49" charset="0"/>
                <a:cs typeface="Courier New" panose="02070309020205020404" pitchFamily="49" charset="0"/>
              </a:rPr>
              <a:t>,</a:t>
            </a:r>
          </a:p>
          <a:p>
            <a:r>
              <a:rPr lang="it-IT" b="1" dirty="0">
                <a:latin typeface="Courier New" panose="02070309020205020404" pitchFamily="49" charset="0"/>
                <a:cs typeface="Courier New" panose="02070309020205020404" pitchFamily="49" charset="0"/>
              </a:rPr>
              <a:t>       descrizione,</a:t>
            </a:r>
          </a:p>
          <a:p>
            <a:r>
              <a:rPr lang="it-IT" b="1" dirty="0">
                <a:latin typeface="Courier New" panose="02070309020205020404" pitchFamily="49" charset="0"/>
                <a:cs typeface="Courier New" panose="02070309020205020404" pitchFamily="49" charset="0"/>
              </a:rPr>
              <a:t>       prezzo,</a:t>
            </a:r>
          </a:p>
          <a:p>
            <a:r>
              <a:rPr lang="it-IT" b="1" dirty="0">
                <a:latin typeface="Courier New" panose="02070309020205020404" pitchFamily="49" charset="0"/>
                <a:cs typeface="Courier New" panose="02070309020205020404" pitchFamily="49" charset="0"/>
              </a:rPr>
              <a:t>       tags,</a:t>
            </a:r>
          </a:p>
          <a:p>
            <a:r>
              <a:rPr lang="it-IT" b="1" dirty="0">
                <a:latin typeface="Courier New" panose="02070309020205020404" pitchFamily="49" charset="0"/>
                <a:cs typeface="Courier New" panose="02070309020205020404" pitchFamily="49" charset="0"/>
              </a:rPr>
              <a:t>       genere,</a:t>
            </a:r>
          </a:p>
          <a:p>
            <a:r>
              <a:rPr lang="it-IT" b="1" dirty="0">
                <a:latin typeface="Courier New" panose="02070309020205020404" pitchFamily="49" charset="0"/>
                <a:cs typeface="Courier New" panose="02070309020205020404" pitchFamily="49" charset="0"/>
              </a:rPr>
              <a:t>       </a:t>
            </a:r>
            <a:r>
              <a:rPr lang="it-IT" b="1" dirty="0" err="1">
                <a:latin typeface="Courier New" panose="02070309020205020404" pitchFamily="49" charset="0"/>
                <a:cs typeface="Courier New" panose="02070309020205020404" pitchFamily="49" charset="0"/>
              </a:rPr>
              <a:t>data_rilascio</a:t>
            </a:r>
            <a:endParaRPr lang="it-IT" b="1" dirty="0">
              <a:latin typeface="Courier New" panose="02070309020205020404" pitchFamily="49" charset="0"/>
              <a:cs typeface="Courier New" panose="02070309020205020404" pitchFamily="49" charset="0"/>
            </a:endParaRPr>
          </a:p>
          <a:p>
            <a:r>
              <a:rPr lang="it-IT" b="1" dirty="0">
                <a:latin typeface="Courier New" panose="02070309020205020404" pitchFamily="49" charset="0"/>
                <a:cs typeface="Courier New" panose="02070309020205020404" pitchFamily="49" charset="0"/>
              </a:rPr>
              <a:t>  </a:t>
            </a:r>
            <a:r>
              <a:rPr lang="it-IT" b="1" dirty="0">
                <a:solidFill>
                  <a:srgbClr val="FF0000"/>
                </a:solidFill>
                <a:latin typeface="Courier New" panose="02070309020205020404" pitchFamily="49" charset="0"/>
                <a:cs typeface="Courier New" panose="02070309020205020404" pitchFamily="49" charset="0"/>
              </a:rPr>
              <a:t>from</a:t>
            </a:r>
            <a:r>
              <a:rPr lang="it-IT" b="1" dirty="0">
                <a:latin typeface="Courier New" panose="02070309020205020404" pitchFamily="49" charset="0"/>
                <a:cs typeface="Courier New" panose="02070309020205020404" pitchFamily="49" charset="0"/>
              </a:rPr>
              <a:t> d08_prodotti</a:t>
            </a:r>
          </a:p>
        </p:txBody>
      </p:sp>
      <p:sp>
        <p:nvSpPr>
          <p:cNvPr id="9" name="CasellaDiTesto 8">
            <a:extLst>
              <a:ext uri="{FF2B5EF4-FFF2-40B4-BE49-F238E27FC236}">
                <a16:creationId xmlns:a16="http://schemas.microsoft.com/office/drawing/2014/main" id="{50D273BD-7D47-4CD6-8B02-FB737E199A92}"/>
              </a:ext>
            </a:extLst>
          </p:cNvPr>
          <p:cNvSpPr txBox="1"/>
          <p:nvPr/>
        </p:nvSpPr>
        <p:spPr>
          <a:xfrm>
            <a:off x="5867828" y="1892111"/>
            <a:ext cx="2942082" cy="1200329"/>
          </a:xfrm>
          <a:prstGeom prst="rect">
            <a:avLst/>
          </a:prstGeom>
          <a:noFill/>
        </p:spPr>
        <p:txBody>
          <a:bodyPr wrap="square">
            <a:spAutoFit/>
          </a:bodyPr>
          <a:lstStyle/>
          <a:p>
            <a:r>
              <a:rPr lang="it-IT" b="1" dirty="0" err="1">
                <a:solidFill>
                  <a:srgbClr val="FF0000"/>
                </a:solidFill>
                <a:latin typeface="Courier New" panose="02070309020205020404" pitchFamily="49" charset="0"/>
                <a:cs typeface="Courier New" panose="02070309020205020404" pitchFamily="49" charset="0"/>
              </a:rPr>
              <a:t>select</a:t>
            </a:r>
            <a:r>
              <a:rPr lang="it-IT" b="1" dirty="0">
                <a:latin typeface="Courier New" panose="02070309020205020404" pitchFamily="49" charset="0"/>
                <a:cs typeface="Courier New" panose="02070309020205020404" pitchFamily="49" charset="0"/>
              </a:rPr>
              <a:t> </a:t>
            </a:r>
          </a:p>
          <a:p>
            <a:r>
              <a:rPr lang="it-IT" b="1" dirty="0">
                <a:latin typeface="Courier New" panose="02070309020205020404" pitchFamily="49" charset="0"/>
                <a:cs typeface="Courier New" panose="02070309020205020404" pitchFamily="49" charset="0"/>
              </a:rPr>
              <a:t>       </a:t>
            </a:r>
            <a:r>
              <a:rPr lang="it-IT" b="1" dirty="0" err="1">
                <a:solidFill>
                  <a:srgbClr val="00B0F0"/>
                </a:solidFill>
                <a:latin typeface="Courier New" panose="02070309020205020404" pitchFamily="49" charset="0"/>
                <a:cs typeface="Courier New" panose="02070309020205020404" pitchFamily="49" charset="0"/>
              </a:rPr>
              <a:t>marchio_id</a:t>
            </a:r>
            <a:r>
              <a:rPr lang="it-IT" b="1" dirty="0">
                <a:solidFill>
                  <a:srgbClr val="00B0F0"/>
                </a:solidFill>
                <a:latin typeface="Courier New" panose="02070309020205020404" pitchFamily="49" charset="0"/>
                <a:cs typeface="Courier New" panose="02070309020205020404" pitchFamily="49" charset="0"/>
              </a:rPr>
              <a:t>,</a:t>
            </a:r>
          </a:p>
          <a:p>
            <a:r>
              <a:rPr lang="it-IT" b="1" dirty="0">
                <a:latin typeface="Courier New" panose="02070309020205020404" pitchFamily="49" charset="0"/>
                <a:cs typeface="Courier New" panose="02070309020205020404" pitchFamily="49" charset="0"/>
              </a:rPr>
              <a:t>       marchio</a:t>
            </a:r>
          </a:p>
          <a:p>
            <a:r>
              <a:rPr lang="it-IT" b="1" dirty="0">
                <a:latin typeface="Courier New" panose="02070309020205020404" pitchFamily="49" charset="0"/>
                <a:cs typeface="Courier New" panose="02070309020205020404" pitchFamily="49" charset="0"/>
              </a:rPr>
              <a:t>  </a:t>
            </a:r>
            <a:r>
              <a:rPr lang="it-IT" b="1" dirty="0">
                <a:solidFill>
                  <a:srgbClr val="FF0000"/>
                </a:solidFill>
                <a:latin typeface="Courier New" panose="02070309020205020404" pitchFamily="49" charset="0"/>
                <a:cs typeface="Courier New" panose="02070309020205020404" pitchFamily="49" charset="0"/>
              </a:rPr>
              <a:t>from</a:t>
            </a:r>
            <a:r>
              <a:rPr lang="it-IT" b="1" dirty="0">
                <a:latin typeface="Courier New" panose="02070309020205020404" pitchFamily="49" charset="0"/>
                <a:cs typeface="Courier New" panose="02070309020205020404" pitchFamily="49" charset="0"/>
              </a:rPr>
              <a:t> d08_marchio</a:t>
            </a:r>
          </a:p>
        </p:txBody>
      </p:sp>
      <p:cxnSp>
        <p:nvCxnSpPr>
          <p:cNvPr id="11" name="Connettore 2 10">
            <a:extLst>
              <a:ext uri="{FF2B5EF4-FFF2-40B4-BE49-F238E27FC236}">
                <a16:creationId xmlns:a16="http://schemas.microsoft.com/office/drawing/2014/main" id="{C3F62E1B-C203-4282-86FA-E5A5B2C9B42E}"/>
              </a:ext>
            </a:extLst>
          </p:cNvPr>
          <p:cNvCxnSpPr/>
          <p:nvPr/>
        </p:nvCxnSpPr>
        <p:spPr>
          <a:xfrm>
            <a:off x="3511296" y="2359152"/>
            <a:ext cx="3136392" cy="0"/>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sp>
        <p:nvSpPr>
          <p:cNvPr id="12" name="Titolo 1">
            <a:extLst>
              <a:ext uri="{FF2B5EF4-FFF2-40B4-BE49-F238E27FC236}">
                <a16:creationId xmlns:a16="http://schemas.microsoft.com/office/drawing/2014/main" id="{D609C85E-46A5-42BF-99D7-B84755629A2A}"/>
              </a:ext>
            </a:extLst>
          </p:cNvPr>
          <p:cNvSpPr txBox="1">
            <a:spLocks/>
          </p:cNvSpPr>
          <p:nvPr/>
        </p:nvSpPr>
        <p:spPr>
          <a:xfrm>
            <a:off x="3800591" y="417736"/>
            <a:ext cx="3517922" cy="616896"/>
          </a:xfrm>
          <a:prstGeom prst="rect">
            <a:avLst/>
          </a:prstGeom>
        </p:spPr>
        <p:txBody>
          <a:bodyPr vert="horz" lIns="0" tIns="0" rIns="0" bIns="0" rtlCol="0" anchor="b">
            <a:normAutofit/>
          </a:bodyPr>
          <a:lstStyle>
            <a:lvl1pPr algn="l" defTabSz="914400" rtl="0" eaLnBrk="1" latinLnBrk="0" hangingPunct="1">
              <a:lnSpc>
                <a:spcPct val="80000"/>
              </a:lnSpc>
              <a:spcBef>
                <a:spcPct val="0"/>
              </a:spcBef>
              <a:buNone/>
              <a:defRPr sz="3600" kern="1200">
                <a:solidFill>
                  <a:schemeClr val="tx1"/>
                </a:solidFill>
                <a:latin typeface="+mj-lt"/>
                <a:ea typeface="+mj-ea"/>
                <a:cs typeface="+mj-cs"/>
              </a:defRPr>
            </a:lvl1pPr>
          </a:lstStyle>
          <a:p>
            <a:r>
              <a:rPr lang="it-IT" dirty="0"/>
              <a:t>Join tra Tabelle</a:t>
            </a:r>
          </a:p>
        </p:txBody>
      </p:sp>
    </p:spTree>
    <p:extLst>
      <p:ext uri="{BB962C8B-B14F-4D97-AF65-F5344CB8AC3E}">
        <p14:creationId xmlns:p14="http://schemas.microsoft.com/office/powerpoint/2010/main" val="3546061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ttangolo 6">
            <a:extLst>
              <a:ext uri="{FF2B5EF4-FFF2-40B4-BE49-F238E27FC236}">
                <a16:creationId xmlns:a16="http://schemas.microsoft.com/office/drawing/2014/main" id="{828C30D3-59A7-4257-91B5-3A072F5B749D}"/>
              </a:ext>
            </a:extLst>
          </p:cNvPr>
          <p:cNvSpPr/>
          <p:nvPr/>
        </p:nvSpPr>
        <p:spPr>
          <a:xfrm>
            <a:off x="1600200" y="3886200"/>
            <a:ext cx="1371600" cy="274320"/>
          </a:xfrm>
          <a:prstGeom prst="rect">
            <a:avLst/>
          </a:prstGeom>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it-IT"/>
          </a:p>
        </p:txBody>
      </p:sp>
      <p:sp>
        <p:nvSpPr>
          <p:cNvPr id="2" name="Titolo 1">
            <a:extLst>
              <a:ext uri="{FF2B5EF4-FFF2-40B4-BE49-F238E27FC236}">
                <a16:creationId xmlns:a16="http://schemas.microsoft.com/office/drawing/2014/main" id="{C971D46D-A707-4821-A0C2-37696E0EFB40}"/>
              </a:ext>
            </a:extLst>
          </p:cNvPr>
          <p:cNvSpPr>
            <a:spLocks noGrp="1"/>
          </p:cNvSpPr>
          <p:nvPr>
            <p:ph type="title"/>
          </p:nvPr>
        </p:nvSpPr>
        <p:spPr>
          <a:xfrm>
            <a:off x="3800591" y="417736"/>
            <a:ext cx="3517922" cy="616896"/>
          </a:xfrm>
        </p:spPr>
        <p:txBody>
          <a:bodyPr>
            <a:normAutofit/>
          </a:bodyPr>
          <a:lstStyle/>
          <a:p>
            <a:r>
              <a:rPr lang="it-IT" dirty="0"/>
              <a:t>Join tra Tabelle</a:t>
            </a:r>
          </a:p>
        </p:txBody>
      </p:sp>
      <p:sp>
        <p:nvSpPr>
          <p:cNvPr id="3" name="Rettangolo 2">
            <a:extLst>
              <a:ext uri="{FF2B5EF4-FFF2-40B4-BE49-F238E27FC236}">
                <a16:creationId xmlns:a16="http://schemas.microsoft.com/office/drawing/2014/main" id="{1F99DE9E-AF89-4F12-9224-CB9836E9D19D}"/>
              </a:ext>
            </a:extLst>
          </p:cNvPr>
          <p:cNvSpPr/>
          <p:nvPr/>
        </p:nvSpPr>
        <p:spPr>
          <a:xfrm>
            <a:off x="868680" y="4435751"/>
            <a:ext cx="4690872" cy="621792"/>
          </a:xfrm>
          <a:prstGeom prst="rect">
            <a:avLst/>
          </a:prstGeom>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it-IT"/>
          </a:p>
        </p:txBody>
      </p:sp>
      <p:sp>
        <p:nvSpPr>
          <p:cNvPr id="8" name="CasellaDiTesto 7">
            <a:extLst>
              <a:ext uri="{FF2B5EF4-FFF2-40B4-BE49-F238E27FC236}">
                <a16:creationId xmlns:a16="http://schemas.microsoft.com/office/drawing/2014/main" id="{D6B39942-6BED-4A82-8121-EE07774E68D9}"/>
              </a:ext>
            </a:extLst>
          </p:cNvPr>
          <p:cNvSpPr txBox="1"/>
          <p:nvPr/>
        </p:nvSpPr>
        <p:spPr>
          <a:xfrm>
            <a:off x="612648" y="1364224"/>
            <a:ext cx="4828032" cy="3693319"/>
          </a:xfrm>
          <a:prstGeom prst="rect">
            <a:avLst/>
          </a:prstGeom>
          <a:noFill/>
        </p:spPr>
        <p:txBody>
          <a:bodyPr wrap="square">
            <a:spAutoFit/>
          </a:bodyPr>
          <a:lstStyle/>
          <a:p>
            <a:r>
              <a:rPr lang="it-IT" b="1" dirty="0" err="1">
                <a:solidFill>
                  <a:srgbClr val="FF0000"/>
                </a:solidFill>
                <a:latin typeface="Courier New" panose="02070309020205020404" pitchFamily="49" charset="0"/>
                <a:cs typeface="Courier New" panose="02070309020205020404" pitchFamily="49" charset="0"/>
              </a:rPr>
              <a:t>select</a:t>
            </a:r>
            <a:r>
              <a:rPr lang="it-IT" b="1" dirty="0">
                <a:latin typeface="Courier New" panose="02070309020205020404" pitchFamily="49" charset="0"/>
                <a:cs typeface="Courier New" panose="02070309020205020404" pitchFamily="49" charset="0"/>
              </a:rPr>
              <a:t> </a:t>
            </a:r>
          </a:p>
          <a:p>
            <a:r>
              <a:rPr lang="it-IT" b="1" dirty="0">
                <a:latin typeface="Courier New" panose="02070309020205020404" pitchFamily="49" charset="0"/>
                <a:cs typeface="Courier New" panose="02070309020205020404" pitchFamily="49" charset="0"/>
              </a:rPr>
              <a:t>       </a:t>
            </a:r>
            <a:r>
              <a:rPr lang="it-IT" b="1" dirty="0" err="1">
                <a:solidFill>
                  <a:srgbClr val="0070C0"/>
                </a:solidFill>
                <a:latin typeface="Courier New" panose="02070309020205020404" pitchFamily="49" charset="0"/>
                <a:cs typeface="Courier New" panose="02070309020205020404" pitchFamily="49" charset="0"/>
              </a:rPr>
              <a:t>p.</a:t>
            </a:r>
            <a:r>
              <a:rPr lang="it-IT" b="1" dirty="0" err="1">
                <a:latin typeface="Courier New" panose="02070309020205020404" pitchFamily="49" charset="0"/>
                <a:cs typeface="Courier New" panose="02070309020205020404" pitchFamily="49" charset="0"/>
              </a:rPr>
              <a:t>prodotto_id</a:t>
            </a:r>
            <a:r>
              <a:rPr lang="it-IT" b="1" dirty="0">
                <a:latin typeface="Courier New" panose="02070309020205020404" pitchFamily="49" charset="0"/>
                <a:cs typeface="Courier New" panose="02070309020205020404" pitchFamily="49" charset="0"/>
              </a:rPr>
              <a:t>,</a:t>
            </a:r>
          </a:p>
          <a:p>
            <a:r>
              <a:rPr lang="it-IT" b="1" dirty="0">
                <a:latin typeface="Courier New" panose="02070309020205020404" pitchFamily="49" charset="0"/>
                <a:cs typeface="Courier New" panose="02070309020205020404" pitchFamily="49" charset="0"/>
              </a:rPr>
              <a:t>       </a:t>
            </a:r>
            <a:r>
              <a:rPr lang="it-IT" b="1" dirty="0" err="1">
                <a:solidFill>
                  <a:srgbClr val="0070C0"/>
                </a:solidFill>
                <a:latin typeface="Courier New" panose="02070309020205020404" pitchFamily="49" charset="0"/>
                <a:cs typeface="Courier New" panose="02070309020205020404" pitchFamily="49" charset="0"/>
              </a:rPr>
              <a:t>p.</a:t>
            </a:r>
            <a:r>
              <a:rPr lang="it-IT" b="1" dirty="0" err="1">
                <a:latin typeface="Courier New" panose="02070309020205020404" pitchFamily="49" charset="0"/>
                <a:cs typeface="Courier New" panose="02070309020205020404" pitchFamily="49" charset="0"/>
              </a:rPr>
              <a:t>prodotto</a:t>
            </a:r>
            <a:r>
              <a:rPr lang="it-IT" b="1" dirty="0">
                <a:latin typeface="Courier New" panose="02070309020205020404" pitchFamily="49" charset="0"/>
                <a:cs typeface="Courier New" panose="02070309020205020404" pitchFamily="49" charset="0"/>
              </a:rPr>
              <a:t>,</a:t>
            </a:r>
          </a:p>
          <a:p>
            <a:r>
              <a:rPr lang="it-IT" b="1" dirty="0">
                <a:latin typeface="Courier New" panose="02070309020205020404" pitchFamily="49" charset="0"/>
                <a:cs typeface="Courier New" panose="02070309020205020404" pitchFamily="49" charset="0"/>
              </a:rPr>
              <a:t>       </a:t>
            </a:r>
            <a:r>
              <a:rPr lang="it-IT" b="1" dirty="0" err="1">
                <a:solidFill>
                  <a:srgbClr val="0070C0"/>
                </a:solidFill>
                <a:latin typeface="Courier New" panose="02070309020205020404" pitchFamily="49" charset="0"/>
                <a:cs typeface="Courier New" panose="02070309020205020404" pitchFamily="49" charset="0"/>
              </a:rPr>
              <a:t>p.marchio_id</a:t>
            </a:r>
            <a:r>
              <a:rPr lang="it-IT" b="1" dirty="0">
                <a:solidFill>
                  <a:srgbClr val="0070C0"/>
                </a:solidFill>
                <a:latin typeface="Courier New" panose="02070309020205020404" pitchFamily="49" charset="0"/>
                <a:cs typeface="Courier New" panose="02070309020205020404" pitchFamily="49" charset="0"/>
              </a:rPr>
              <a:t>,</a:t>
            </a:r>
          </a:p>
          <a:p>
            <a:r>
              <a:rPr lang="it-IT" b="1" dirty="0">
                <a:solidFill>
                  <a:srgbClr val="92D050"/>
                </a:solidFill>
                <a:latin typeface="Courier New" panose="02070309020205020404" pitchFamily="49" charset="0"/>
                <a:cs typeface="Courier New" panose="02070309020205020404" pitchFamily="49" charset="0"/>
              </a:rPr>
              <a:t>       </a:t>
            </a:r>
            <a:r>
              <a:rPr lang="it-IT" b="1" dirty="0" err="1">
                <a:solidFill>
                  <a:srgbClr val="0070C0"/>
                </a:solidFill>
                <a:latin typeface="Courier New" panose="02070309020205020404" pitchFamily="49" charset="0"/>
                <a:cs typeface="Courier New" panose="02070309020205020404" pitchFamily="49" charset="0"/>
              </a:rPr>
              <a:t>p.</a:t>
            </a:r>
            <a:r>
              <a:rPr lang="it-IT" b="1" dirty="0" err="1">
                <a:latin typeface="Courier New" panose="02070309020205020404" pitchFamily="49" charset="0"/>
                <a:cs typeface="Courier New" panose="02070309020205020404" pitchFamily="49" charset="0"/>
              </a:rPr>
              <a:t>prodotto_cod</a:t>
            </a:r>
            <a:r>
              <a:rPr lang="it-IT" b="1" dirty="0">
                <a:latin typeface="Courier New" panose="02070309020205020404" pitchFamily="49" charset="0"/>
                <a:cs typeface="Courier New" panose="02070309020205020404" pitchFamily="49" charset="0"/>
              </a:rPr>
              <a:t>,</a:t>
            </a:r>
          </a:p>
          <a:p>
            <a:r>
              <a:rPr lang="it-IT" b="1" dirty="0">
                <a:solidFill>
                  <a:srgbClr val="92D050"/>
                </a:solidFill>
                <a:latin typeface="Courier New" panose="02070309020205020404" pitchFamily="49" charset="0"/>
                <a:cs typeface="Courier New" panose="02070309020205020404" pitchFamily="49" charset="0"/>
              </a:rPr>
              <a:t>       </a:t>
            </a:r>
            <a:r>
              <a:rPr lang="it-IT" b="1" dirty="0" err="1">
                <a:solidFill>
                  <a:srgbClr val="0070C0"/>
                </a:solidFill>
                <a:latin typeface="Courier New" panose="02070309020205020404" pitchFamily="49" charset="0"/>
                <a:cs typeface="Courier New" panose="02070309020205020404" pitchFamily="49" charset="0"/>
              </a:rPr>
              <a:t>p.</a:t>
            </a:r>
            <a:r>
              <a:rPr lang="it-IT" b="1" dirty="0" err="1">
                <a:latin typeface="Courier New" panose="02070309020205020404" pitchFamily="49" charset="0"/>
                <a:cs typeface="Courier New" panose="02070309020205020404" pitchFamily="49" charset="0"/>
              </a:rPr>
              <a:t>prezzo</a:t>
            </a:r>
            <a:r>
              <a:rPr lang="it-IT" b="1" dirty="0">
                <a:latin typeface="Courier New" panose="02070309020205020404" pitchFamily="49" charset="0"/>
                <a:cs typeface="Courier New" panose="02070309020205020404" pitchFamily="49" charset="0"/>
              </a:rPr>
              <a:t>,</a:t>
            </a:r>
          </a:p>
          <a:p>
            <a:r>
              <a:rPr lang="it-IT" b="1" dirty="0">
                <a:latin typeface="Courier New" panose="02070309020205020404" pitchFamily="49" charset="0"/>
                <a:cs typeface="Courier New" panose="02070309020205020404" pitchFamily="49" charset="0"/>
              </a:rPr>
              <a:t>       </a:t>
            </a:r>
            <a:r>
              <a:rPr lang="it-IT" b="1" dirty="0" err="1">
                <a:solidFill>
                  <a:srgbClr val="0070C0"/>
                </a:solidFill>
                <a:latin typeface="Courier New" panose="02070309020205020404" pitchFamily="49" charset="0"/>
                <a:cs typeface="Courier New" panose="02070309020205020404" pitchFamily="49" charset="0"/>
              </a:rPr>
              <a:t>p.</a:t>
            </a:r>
            <a:r>
              <a:rPr lang="it-IT" b="1" dirty="0" err="1">
                <a:latin typeface="Courier New" panose="02070309020205020404" pitchFamily="49" charset="0"/>
                <a:cs typeface="Courier New" panose="02070309020205020404" pitchFamily="49" charset="0"/>
              </a:rPr>
              <a:t>tags</a:t>
            </a:r>
            <a:r>
              <a:rPr lang="it-IT" b="1" dirty="0">
                <a:latin typeface="Courier New" panose="02070309020205020404" pitchFamily="49" charset="0"/>
                <a:cs typeface="Courier New" panose="02070309020205020404" pitchFamily="49" charset="0"/>
              </a:rPr>
              <a:t>,</a:t>
            </a:r>
          </a:p>
          <a:p>
            <a:r>
              <a:rPr lang="it-IT" b="1" dirty="0">
                <a:latin typeface="Courier New" panose="02070309020205020404" pitchFamily="49" charset="0"/>
                <a:cs typeface="Courier New" panose="02070309020205020404" pitchFamily="49" charset="0"/>
              </a:rPr>
              <a:t>       </a:t>
            </a:r>
            <a:r>
              <a:rPr lang="it-IT" b="1" dirty="0" err="1">
                <a:solidFill>
                  <a:srgbClr val="0070C0"/>
                </a:solidFill>
                <a:latin typeface="Courier New" panose="02070309020205020404" pitchFamily="49" charset="0"/>
                <a:cs typeface="Courier New" panose="02070309020205020404" pitchFamily="49" charset="0"/>
              </a:rPr>
              <a:t>p.</a:t>
            </a:r>
            <a:r>
              <a:rPr lang="it-IT" b="1" dirty="0" err="1">
                <a:latin typeface="Courier New" panose="02070309020205020404" pitchFamily="49" charset="0"/>
                <a:cs typeface="Courier New" panose="02070309020205020404" pitchFamily="49" charset="0"/>
              </a:rPr>
              <a:t>genere</a:t>
            </a:r>
            <a:r>
              <a:rPr lang="it-IT" b="1" dirty="0">
                <a:latin typeface="Courier New" panose="02070309020205020404" pitchFamily="49" charset="0"/>
                <a:cs typeface="Courier New" panose="02070309020205020404" pitchFamily="49" charset="0"/>
              </a:rPr>
              <a:t>,</a:t>
            </a:r>
          </a:p>
          <a:p>
            <a:r>
              <a:rPr lang="it-IT" b="1" dirty="0">
                <a:latin typeface="Courier New" panose="02070309020205020404" pitchFamily="49" charset="0"/>
                <a:cs typeface="Courier New" panose="02070309020205020404" pitchFamily="49" charset="0"/>
              </a:rPr>
              <a:t>       </a:t>
            </a:r>
            <a:r>
              <a:rPr lang="it-IT" b="1" dirty="0" err="1">
                <a:solidFill>
                  <a:srgbClr val="0070C0"/>
                </a:solidFill>
                <a:latin typeface="Courier New" panose="02070309020205020404" pitchFamily="49" charset="0"/>
                <a:cs typeface="Courier New" panose="02070309020205020404" pitchFamily="49" charset="0"/>
              </a:rPr>
              <a:t>p.</a:t>
            </a:r>
            <a:r>
              <a:rPr lang="it-IT" b="1" dirty="0" err="1">
                <a:latin typeface="Courier New" panose="02070309020205020404" pitchFamily="49" charset="0"/>
                <a:cs typeface="Courier New" panose="02070309020205020404" pitchFamily="49" charset="0"/>
              </a:rPr>
              <a:t>data_rilascio</a:t>
            </a:r>
            <a:r>
              <a:rPr lang="it-IT" b="1" dirty="0">
                <a:latin typeface="Courier New" panose="02070309020205020404" pitchFamily="49" charset="0"/>
                <a:cs typeface="Courier New" panose="02070309020205020404" pitchFamily="49" charset="0"/>
              </a:rPr>
              <a:t>,</a:t>
            </a:r>
          </a:p>
          <a:p>
            <a:r>
              <a:rPr lang="it-IT" b="1" dirty="0">
                <a:latin typeface="Courier New" panose="02070309020205020404" pitchFamily="49" charset="0"/>
                <a:cs typeface="Courier New" panose="02070309020205020404" pitchFamily="49" charset="0"/>
              </a:rPr>
              <a:t>       </a:t>
            </a:r>
            <a:r>
              <a:rPr lang="it-IT" b="1" dirty="0" err="1">
                <a:solidFill>
                  <a:srgbClr val="00B0F0"/>
                </a:solidFill>
                <a:latin typeface="Courier New" panose="02070309020205020404" pitchFamily="49" charset="0"/>
                <a:cs typeface="Courier New" panose="02070309020205020404" pitchFamily="49" charset="0"/>
              </a:rPr>
              <a:t>m.marchio</a:t>
            </a:r>
            <a:endParaRPr lang="it-IT" b="1" dirty="0">
              <a:solidFill>
                <a:srgbClr val="00B0F0"/>
              </a:solidFill>
              <a:latin typeface="Courier New" panose="02070309020205020404" pitchFamily="49" charset="0"/>
              <a:cs typeface="Courier New" panose="02070309020205020404" pitchFamily="49" charset="0"/>
            </a:endParaRPr>
          </a:p>
          <a:p>
            <a:r>
              <a:rPr lang="it-IT" b="1" dirty="0">
                <a:latin typeface="Courier New" panose="02070309020205020404" pitchFamily="49" charset="0"/>
                <a:cs typeface="Courier New" panose="02070309020205020404" pitchFamily="49" charset="0"/>
              </a:rPr>
              <a:t>  </a:t>
            </a:r>
            <a:r>
              <a:rPr lang="it-IT" b="1" dirty="0">
                <a:solidFill>
                  <a:srgbClr val="FF0000"/>
                </a:solidFill>
                <a:latin typeface="Courier New" panose="02070309020205020404" pitchFamily="49" charset="0"/>
                <a:cs typeface="Courier New" panose="02070309020205020404" pitchFamily="49" charset="0"/>
              </a:rPr>
              <a:t>from</a:t>
            </a:r>
            <a:r>
              <a:rPr lang="it-IT" b="1" dirty="0">
                <a:latin typeface="Courier New" panose="02070309020205020404" pitchFamily="49" charset="0"/>
                <a:cs typeface="Courier New" panose="02070309020205020404" pitchFamily="49" charset="0"/>
              </a:rPr>
              <a:t> </a:t>
            </a:r>
            <a:r>
              <a:rPr lang="it-IT" b="1" dirty="0">
                <a:solidFill>
                  <a:srgbClr val="0070C0"/>
                </a:solidFill>
                <a:latin typeface="Courier New" panose="02070309020205020404" pitchFamily="49" charset="0"/>
                <a:cs typeface="Courier New" panose="02070309020205020404" pitchFamily="49" charset="0"/>
              </a:rPr>
              <a:t>d08_prodotti p</a:t>
            </a:r>
          </a:p>
          <a:p>
            <a:r>
              <a:rPr lang="it-IT" b="1" dirty="0">
                <a:latin typeface="Courier New" panose="02070309020205020404" pitchFamily="49" charset="0"/>
                <a:cs typeface="Courier New" panose="02070309020205020404" pitchFamily="49" charset="0"/>
              </a:rPr>
              <a:t>  </a:t>
            </a:r>
            <a:r>
              <a:rPr lang="it-IT" b="1" dirty="0">
                <a:solidFill>
                  <a:srgbClr val="FF0000"/>
                </a:solidFill>
                <a:latin typeface="Courier New" panose="02070309020205020404" pitchFamily="49" charset="0"/>
                <a:cs typeface="Courier New" panose="02070309020205020404" pitchFamily="49" charset="0"/>
              </a:rPr>
              <a:t>join</a:t>
            </a:r>
            <a:r>
              <a:rPr lang="it-IT" b="1" dirty="0">
                <a:latin typeface="Courier New" panose="02070309020205020404" pitchFamily="49" charset="0"/>
                <a:cs typeface="Courier New" panose="02070309020205020404" pitchFamily="49" charset="0"/>
              </a:rPr>
              <a:t> </a:t>
            </a:r>
            <a:r>
              <a:rPr lang="it-IT" b="1" dirty="0">
                <a:solidFill>
                  <a:srgbClr val="00B0F0"/>
                </a:solidFill>
                <a:latin typeface="Courier New" panose="02070309020205020404" pitchFamily="49" charset="0"/>
                <a:cs typeface="Courier New" panose="02070309020205020404" pitchFamily="49" charset="0"/>
              </a:rPr>
              <a:t>d08_marchio m</a:t>
            </a:r>
          </a:p>
          <a:p>
            <a:r>
              <a:rPr lang="it-IT" b="1" dirty="0">
                <a:latin typeface="Courier New" panose="02070309020205020404" pitchFamily="49" charset="0"/>
                <a:cs typeface="Courier New" panose="02070309020205020404" pitchFamily="49" charset="0"/>
              </a:rPr>
              <a:t>    </a:t>
            </a:r>
            <a:r>
              <a:rPr lang="it-IT" b="1" dirty="0">
                <a:solidFill>
                  <a:srgbClr val="FF0000"/>
                </a:solidFill>
                <a:latin typeface="Courier New" panose="02070309020205020404" pitchFamily="49" charset="0"/>
                <a:cs typeface="Courier New" panose="02070309020205020404" pitchFamily="49" charset="0"/>
              </a:rPr>
              <a:t>on</a:t>
            </a:r>
            <a:r>
              <a:rPr lang="it-IT" b="1" dirty="0">
                <a:latin typeface="Courier New" panose="02070309020205020404" pitchFamily="49" charset="0"/>
                <a:cs typeface="Courier New" panose="02070309020205020404" pitchFamily="49" charset="0"/>
              </a:rPr>
              <a:t> </a:t>
            </a:r>
            <a:r>
              <a:rPr lang="it-IT" b="1" dirty="0" err="1">
                <a:solidFill>
                  <a:srgbClr val="0070C0"/>
                </a:solidFill>
                <a:latin typeface="Courier New" panose="02070309020205020404" pitchFamily="49" charset="0"/>
                <a:cs typeface="Courier New" panose="02070309020205020404" pitchFamily="49" charset="0"/>
              </a:rPr>
              <a:t>p.marchio_id</a:t>
            </a:r>
            <a:r>
              <a:rPr lang="it-IT" b="1" dirty="0">
                <a:solidFill>
                  <a:srgbClr val="0070C0"/>
                </a:solidFill>
                <a:latin typeface="Courier New" panose="02070309020205020404" pitchFamily="49" charset="0"/>
                <a:cs typeface="Courier New" panose="02070309020205020404" pitchFamily="49" charset="0"/>
              </a:rPr>
              <a:t> </a:t>
            </a:r>
            <a:r>
              <a:rPr lang="it-IT" b="1" dirty="0">
                <a:latin typeface="Courier New" panose="02070309020205020404" pitchFamily="49" charset="0"/>
                <a:cs typeface="Courier New" panose="02070309020205020404" pitchFamily="49" charset="0"/>
              </a:rPr>
              <a:t>= </a:t>
            </a:r>
            <a:r>
              <a:rPr lang="it-IT" b="1" dirty="0" err="1">
                <a:solidFill>
                  <a:srgbClr val="00B0F0"/>
                </a:solidFill>
                <a:latin typeface="Courier New" panose="02070309020205020404" pitchFamily="49" charset="0"/>
                <a:cs typeface="Courier New" panose="02070309020205020404" pitchFamily="49" charset="0"/>
              </a:rPr>
              <a:t>m.marchio_id</a:t>
            </a:r>
            <a:endParaRPr lang="it-IT" b="1" dirty="0">
              <a:solidFill>
                <a:srgbClr val="00B0F0"/>
              </a:solidFill>
              <a:latin typeface="Courier New" panose="02070309020205020404" pitchFamily="49" charset="0"/>
              <a:cs typeface="Courier New" panose="02070309020205020404" pitchFamily="49" charset="0"/>
            </a:endParaRPr>
          </a:p>
        </p:txBody>
      </p:sp>
      <p:sp>
        <p:nvSpPr>
          <p:cNvPr id="9" name="CasellaDiTesto 8">
            <a:extLst>
              <a:ext uri="{FF2B5EF4-FFF2-40B4-BE49-F238E27FC236}">
                <a16:creationId xmlns:a16="http://schemas.microsoft.com/office/drawing/2014/main" id="{50D273BD-7D47-4CD6-8B02-FB737E199A92}"/>
              </a:ext>
            </a:extLst>
          </p:cNvPr>
          <p:cNvSpPr txBox="1"/>
          <p:nvPr/>
        </p:nvSpPr>
        <p:spPr>
          <a:xfrm>
            <a:off x="5867828" y="1892111"/>
            <a:ext cx="2942082" cy="1200329"/>
          </a:xfrm>
          <a:prstGeom prst="rect">
            <a:avLst/>
          </a:prstGeom>
          <a:noFill/>
        </p:spPr>
        <p:txBody>
          <a:bodyPr wrap="square">
            <a:spAutoFit/>
          </a:bodyPr>
          <a:lstStyle/>
          <a:p>
            <a:r>
              <a:rPr lang="it-IT" b="1" dirty="0" err="1">
                <a:solidFill>
                  <a:srgbClr val="FF0000"/>
                </a:solidFill>
                <a:latin typeface="Courier New" panose="02070309020205020404" pitchFamily="49" charset="0"/>
                <a:cs typeface="Courier New" panose="02070309020205020404" pitchFamily="49" charset="0"/>
              </a:rPr>
              <a:t>select</a:t>
            </a:r>
            <a:r>
              <a:rPr lang="it-IT" b="1" dirty="0">
                <a:latin typeface="Courier New" panose="02070309020205020404" pitchFamily="49" charset="0"/>
                <a:cs typeface="Courier New" panose="02070309020205020404" pitchFamily="49" charset="0"/>
              </a:rPr>
              <a:t> </a:t>
            </a:r>
          </a:p>
          <a:p>
            <a:r>
              <a:rPr lang="it-IT" b="1" dirty="0">
                <a:latin typeface="Courier New" panose="02070309020205020404" pitchFamily="49" charset="0"/>
                <a:cs typeface="Courier New" panose="02070309020205020404" pitchFamily="49" charset="0"/>
              </a:rPr>
              <a:t>       </a:t>
            </a:r>
            <a:r>
              <a:rPr lang="it-IT" b="1" dirty="0" err="1">
                <a:solidFill>
                  <a:srgbClr val="00B0F0"/>
                </a:solidFill>
                <a:latin typeface="Courier New" panose="02070309020205020404" pitchFamily="49" charset="0"/>
                <a:cs typeface="Courier New" panose="02070309020205020404" pitchFamily="49" charset="0"/>
              </a:rPr>
              <a:t>marchio_id</a:t>
            </a:r>
            <a:r>
              <a:rPr lang="it-IT" b="1" dirty="0">
                <a:solidFill>
                  <a:srgbClr val="00B0F0"/>
                </a:solidFill>
                <a:latin typeface="Courier New" panose="02070309020205020404" pitchFamily="49" charset="0"/>
                <a:cs typeface="Courier New" panose="02070309020205020404" pitchFamily="49" charset="0"/>
              </a:rPr>
              <a:t>,</a:t>
            </a:r>
          </a:p>
          <a:p>
            <a:r>
              <a:rPr lang="it-IT" b="1" dirty="0">
                <a:latin typeface="Courier New" panose="02070309020205020404" pitchFamily="49" charset="0"/>
                <a:cs typeface="Courier New" panose="02070309020205020404" pitchFamily="49" charset="0"/>
              </a:rPr>
              <a:t>       marchio</a:t>
            </a:r>
          </a:p>
          <a:p>
            <a:r>
              <a:rPr lang="it-IT" b="1" dirty="0">
                <a:latin typeface="Courier New" panose="02070309020205020404" pitchFamily="49" charset="0"/>
                <a:cs typeface="Courier New" panose="02070309020205020404" pitchFamily="49" charset="0"/>
              </a:rPr>
              <a:t>  </a:t>
            </a:r>
            <a:r>
              <a:rPr lang="it-IT" b="1" dirty="0">
                <a:solidFill>
                  <a:srgbClr val="FF0000"/>
                </a:solidFill>
                <a:latin typeface="Courier New" panose="02070309020205020404" pitchFamily="49" charset="0"/>
                <a:cs typeface="Courier New" panose="02070309020205020404" pitchFamily="49" charset="0"/>
              </a:rPr>
              <a:t>from</a:t>
            </a:r>
            <a:r>
              <a:rPr lang="it-IT" b="1" dirty="0">
                <a:latin typeface="Courier New" panose="02070309020205020404" pitchFamily="49" charset="0"/>
                <a:cs typeface="Courier New" panose="02070309020205020404" pitchFamily="49" charset="0"/>
              </a:rPr>
              <a:t> d08_marchio</a:t>
            </a:r>
          </a:p>
        </p:txBody>
      </p:sp>
      <p:cxnSp>
        <p:nvCxnSpPr>
          <p:cNvPr id="11" name="Connettore 2 10">
            <a:extLst>
              <a:ext uri="{FF2B5EF4-FFF2-40B4-BE49-F238E27FC236}">
                <a16:creationId xmlns:a16="http://schemas.microsoft.com/office/drawing/2014/main" id="{C3F62E1B-C203-4282-86FA-E5A5B2C9B42E}"/>
              </a:ext>
            </a:extLst>
          </p:cNvPr>
          <p:cNvCxnSpPr/>
          <p:nvPr/>
        </p:nvCxnSpPr>
        <p:spPr>
          <a:xfrm>
            <a:off x="3511296" y="2359152"/>
            <a:ext cx="3136392" cy="0"/>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spTree>
    <p:extLst>
      <p:ext uri="{BB962C8B-B14F-4D97-AF65-F5344CB8AC3E}">
        <p14:creationId xmlns:p14="http://schemas.microsoft.com/office/powerpoint/2010/main" val="459795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CB3A46B-E47B-D14B-8ACC-DF75647B7357}"/>
              </a:ext>
            </a:extLst>
          </p:cNvPr>
          <p:cNvSpPr>
            <a:spLocks noGrp="1"/>
          </p:cNvSpPr>
          <p:nvPr>
            <p:ph type="sldNum" sz="quarter" idx="12"/>
          </p:nvPr>
        </p:nvSpPr>
        <p:spPr/>
        <p:txBody>
          <a:bodyPr/>
          <a:lstStyle/>
          <a:p>
            <a:fld id="{345D60D9-5372-5F40-9443-0F9AE5BDC3C8}" type="slidenum">
              <a:rPr lang="en-US" smtClean="0"/>
              <a:pPr/>
              <a:t>9</a:t>
            </a:fld>
            <a:endParaRPr lang="en-US" dirty="0"/>
          </a:p>
        </p:txBody>
      </p:sp>
      <p:sp>
        <p:nvSpPr>
          <p:cNvPr id="5" name="Title 4">
            <a:extLst>
              <a:ext uri="{FF2B5EF4-FFF2-40B4-BE49-F238E27FC236}">
                <a16:creationId xmlns:a16="http://schemas.microsoft.com/office/drawing/2014/main" id="{0BF20099-FAE5-B045-A3A5-3E6107A3A107}"/>
              </a:ext>
            </a:extLst>
          </p:cNvPr>
          <p:cNvSpPr>
            <a:spLocks noGrp="1"/>
          </p:cNvSpPr>
          <p:nvPr>
            <p:ph type="title"/>
          </p:nvPr>
        </p:nvSpPr>
        <p:spPr/>
        <p:txBody>
          <a:bodyPr/>
          <a:lstStyle/>
          <a:p>
            <a:r>
              <a:rPr lang="it-IT" dirty="0">
                <a:latin typeface="Georgia" panose="02040502050405020303" pitchFamily="18" charset="0"/>
              </a:rPr>
              <a:t>Prodotti Adidas</a:t>
            </a:r>
            <a:endParaRPr lang="x-none" dirty="0">
              <a:latin typeface="Georgia" panose="02040502050405020303" pitchFamily="18" charset="0"/>
            </a:endParaRPr>
          </a:p>
        </p:txBody>
      </p:sp>
    </p:spTree>
    <p:extLst>
      <p:ext uri="{BB962C8B-B14F-4D97-AF65-F5344CB8AC3E}">
        <p14:creationId xmlns:p14="http://schemas.microsoft.com/office/powerpoint/2010/main" val="27500130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heme/theme1.xml><?xml version="1.0" encoding="utf-8"?>
<a:theme xmlns:a="http://schemas.openxmlformats.org/drawingml/2006/main" name="5_Oracle_16x9_2014_521">
  <a:themeElements>
    <a:clrScheme name="Oracle">
      <a:dk1>
        <a:srgbClr val="5F5F5F"/>
      </a:dk1>
      <a:lt1>
        <a:srgbClr val="FFFFFF"/>
      </a:lt1>
      <a:dk2>
        <a:srgbClr val="7F7F7F"/>
      </a:dk2>
      <a:lt2>
        <a:srgbClr val="DCE3E4"/>
      </a:lt2>
      <a:accent1>
        <a:srgbClr val="FF0000"/>
      </a:accent1>
      <a:accent2>
        <a:srgbClr val="8A133B"/>
      </a:accent2>
      <a:accent3>
        <a:srgbClr val="FF7700"/>
      </a:accent3>
      <a:accent4>
        <a:srgbClr val="46575E"/>
      </a:accent4>
      <a:accent5>
        <a:srgbClr val="8DA6B1"/>
      </a:accent5>
      <a:accent6>
        <a:srgbClr val="B0C3C8"/>
      </a:accent6>
      <a:hlink>
        <a:srgbClr val="8DA6B1"/>
      </a:hlink>
      <a:folHlink>
        <a:srgbClr val="BFBFB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5"/>
        </a:solidFill>
        <a:ln w="19050">
          <a:noFill/>
          <a:miter lim="800000"/>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90000"/>
          </a:lnSpc>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accent5"/>
          </a:solidFill>
          <a:miter lim="800000"/>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90000"/>
          </a:lnSpc>
          <a:defRPr/>
        </a:defPPr>
      </a:lstStyle>
    </a:txDef>
  </a:objectDefaults>
  <a:extraClrSchemeLst/>
  <a:extLst>
    <a:ext uri="{05A4C25C-085E-4340-85A3-A5531E510DB2}">
      <thm15:themeFamily xmlns:thm15="http://schemas.microsoft.com/office/thememl/2012/main" name="Oracle_16x9_2014_521" id="{11138A86-4CFD-4AAE-84ED-85FDB159739F}" vid="{ADD436DE-0EC9-4932-BD4C-5E9FA04FA01B}"/>
    </a:ext>
  </a:extLst>
</a:theme>
</file>

<file path=ppt/theme/theme2.xml><?xml version="1.0" encoding="utf-8"?>
<a:theme xmlns:a="http://schemas.openxmlformats.org/drawingml/2006/main" name="Office Theme">
  <a:themeElements>
    <a:clrScheme name="Oracle">
      <a:dk1>
        <a:srgbClr val="5F5F5F"/>
      </a:dk1>
      <a:lt1>
        <a:srgbClr val="FFFFFF"/>
      </a:lt1>
      <a:dk2>
        <a:srgbClr val="7F7F7F"/>
      </a:dk2>
      <a:lt2>
        <a:srgbClr val="DCE3E4"/>
      </a:lt2>
      <a:accent1>
        <a:srgbClr val="FF0000"/>
      </a:accent1>
      <a:accent2>
        <a:srgbClr val="8A133B"/>
      </a:accent2>
      <a:accent3>
        <a:srgbClr val="FF7700"/>
      </a:accent3>
      <a:accent4>
        <a:srgbClr val="46575E"/>
      </a:accent4>
      <a:accent5>
        <a:srgbClr val="8DA6B1"/>
      </a:accent5>
      <a:accent6>
        <a:srgbClr val="B0C3C8"/>
      </a:accent6>
      <a:hlink>
        <a:srgbClr val="8DA6B1"/>
      </a:hlink>
      <a:folHlink>
        <a:srgbClr val="BFBFB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racle">
      <a:dk1>
        <a:srgbClr val="5F5F5F"/>
      </a:dk1>
      <a:lt1>
        <a:srgbClr val="FFFFFF"/>
      </a:lt1>
      <a:dk2>
        <a:srgbClr val="7F7F7F"/>
      </a:dk2>
      <a:lt2>
        <a:srgbClr val="DCE3E4"/>
      </a:lt2>
      <a:accent1>
        <a:srgbClr val="FF0000"/>
      </a:accent1>
      <a:accent2>
        <a:srgbClr val="8A133B"/>
      </a:accent2>
      <a:accent3>
        <a:srgbClr val="FF7700"/>
      </a:accent3>
      <a:accent4>
        <a:srgbClr val="46575E"/>
      </a:accent4>
      <a:accent5>
        <a:srgbClr val="8DA6B1"/>
      </a:accent5>
      <a:accent6>
        <a:srgbClr val="B0C3C8"/>
      </a:accent6>
      <a:hlink>
        <a:srgbClr val="8DA6B1"/>
      </a:hlink>
      <a:folHlink>
        <a:srgbClr val="BFBFB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o" ma:contentTypeID="0x010100C80A162A1E2E3145A49D283A7AD2666A" ma:contentTypeVersion="13" ma:contentTypeDescription="Creare un nuovo documento." ma:contentTypeScope="" ma:versionID="f06cb8ea008e3974698453b4b3ce9041">
  <xsd:schema xmlns:xsd="http://www.w3.org/2001/XMLSchema" xmlns:xs="http://www.w3.org/2001/XMLSchema" xmlns:p="http://schemas.microsoft.com/office/2006/metadata/properties" xmlns:ns3="6c5db68a-19e3-45a4-bae9-93e88c8de497" xmlns:ns4="f2fae835-2f62-4d10-a1f7-36690f4859ac" targetNamespace="http://schemas.microsoft.com/office/2006/metadata/properties" ma:root="true" ma:fieldsID="2cb66ec036e231d7b559976e575c9d1c" ns3:_="" ns4:_="">
    <xsd:import namespace="6c5db68a-19e3-45a4-bae9-93e88c8de497"/>
    <xsd:import namespace="f2fae835-2f62-4d10-a1f7-36690f4859ac"/>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4:SharedWithUsers" minOccurs="0"/>
                <xsd:element ref="ns4:SharedWithDetails" minOccurs="0"/>
                <xsd:element ref="ns4:SharingHintHash" minOccurs="0"/>
                <xsd:element ref="ns3:MediaServiceAutoKeyPoints" minOccurs="0"/>
                <xsd:element ref="ns3:MediaServiceKeyPoints" minOccurs="0"/>
                <xsd:element ref="ns3: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c5db68a-19e3-45a4-bae9-93e88c8de49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MediaServiceLocation" ma:index="20"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2fae835-2f62-4d10-a1f7-36690f4859ac" elementFormDefault="qualified">
    <xsd:import namespace="http://schemas.microsoft.com/office/2006/documentManagement/types"/>
    <xsd:import namespace="http://schemas.microsoft.com/office/infopath/2007/PartnerControls"/>
    <xsd:element name="SharedWithUsers" ma:index="15" nillable="true" ma:displayName="Condiviso c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Condiviso con dettagli" ma:internalName="SharedWithDetails" ma:readOnly="true">
      <xsd:simpleType>
        <xsd:restriction base="dms:Note">
          <xsd:maxLength value="255"/>
        </xsd:restriction>
      </xsd:simpleType>
    </xsd:element>
    <xsd:element name="SharingHintHash" ma:index="17" nillable="true" ma:displayName="Hash suggerimento condivisione"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i contenuto"/>
        <xsd:element ref="dc:title" minOccurs="0" maxOccurs="1" ma:index="4" ma:displayName="Tito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D75D565-08D3-41BD-B31C-6DB812E91C9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c5db68a-19e3-45a4-bae9-93e88c8de497"/>
    <ds:schemaRef ds:uri="f2fae835-2f62-4d10-a1f7-36690f4859a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5F1AC2CF-942F-49D0-9E08-559948BCE7DA}">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C02F53A7-E8FE-499E-9A15-4DB89EB0068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Oracle_16x9_2014_521</Template>
  <TotalTime>127277</TotalTime>
  <Words>350</Words>
  <Application>Microsoft Office PowerPoint</Application>
  <PresentationFormat>Personalizzato</PresentationFormat>
  <Paragraphs>87</Paragraphs>
  <Slides>31</Slides>
  <Notes>4</Notes>
  <HiddenSlides>0</HiddenSlides>
  <MMClips>0</MMClips>
  <ScaleCrop>false</ScaleCrop>
  <HeadingPairs>
    <vt:vector size="6" baseType="variant">
      <vt:variant>
        <vt:lpstr>Caratteri utilizzati</vt:lpstr>
      </vt:variant>
      <vt:variant>
        <vt:i4>4</vt:i4>
      </vt:variant>
      <vt:variant>
        <vt:lpstr>Tema</vt:lpstr>
      </vt:variant>
      <vt:variant>
        <vt:i4>1</vt:i4>
      </vt:variant>
      <vt:variant>
        <vt:lpstr>Titoli diapositive</vt:lpstr>
      </vt:variant>
      <vt:variant>
        <vt:i4>31</vt:i4>
      </vt:variant>
    </vt:vector>
  </HeadingPairs>
  <TitlesOfParts>
    <vt:vector size="36" baseType="lpstr">
      <vt:lpstr>Arial</vt:lpstr>
      <vt:lpstr>Calibri</vt:lpstr>
      <vt:lpstr>Courier New</vt:lpstr>
      <vt:lpstr>Georgia</vt:lpstr>
      <vt:lpstr>5_Oracle_16x9_2014_521</vt:lpstr>
      <vt:lpstr>Presentazione standard di PowerPoint</vt:lpstr>
      <vt:lpstr>Corso APEX ODCEC Milano: 23-Set-22 - 27-Gen-23</vt:lpstr>
      <vt:lpstr>Presentazione standard di PowerPoint</vt:lpstr>
      <vt:lpstr>Join tra Tabelle</vt:lpstr>
      <vt:lpstr>Presentazione standard di PowerPoint</vt:lpstr>
      <vt:lpstr>Presentazione standard di PowerPoint</vt:lpstr>
      <vt:lpstr>Presentazione standard di PowerPoint</vt:lpstr>
      <vt:lpstr>Join tra Tabelle</vt:lpstr>
      <vt:lpstr>Prodotti Adidas</vt:lpstr>
      <vt:lpstr>Creazione Applicativo</vt:lpstr>
      <vt:lpstr>Creazione Applicativo</vt:lpstr>
      <vt:lpstr>Report Interattivo - Colonne</vt:lpstr>
      <vt:lpstr>Report Interattivo - Filtra</vt:lpstr>
      <vt:lpstr>Report Interattivo – Dati: Ordina - Aggrega</vt:lpstr>
      <vt:lpstr>Report Interattivo – Formato</vt:lpstr>
      <vt:lpstr>Report Interattivo – Grafico</vt:lpstr>
      <vt:lpstr>Report Interattivo – Raggruppa per</vt:lpstr>
      <vt:lpstr>Report Interattivo – Pivot</vt:lpstr>
      <vt:lpstr>Report Interattivo – Salva Report</vt:lpstr>
      <vt:lpstr>Report Interattivo – Scarica</vt:lpstr>
      <vt:lpstr>Report Interattivo – Impostazioni</vt:lpstr>
      <vt:lpstr>Ricerca con Facet</vt:lpstr>
      <vt:lpstr>Ricerca con Facet</vt:lpstr>
      <vt:lpstr>Ricerca con Facet</vt:lpstr>
      <vt:lpstr>Ricerca con Facet</vt:lpstr>
      <vt:lpstr>Ricerca con Facet – Valori Multipli</vt:lpstr>
      <vt:lpstr>Ricerca con Facet – Supporto Immagine</vt:lpstr>
      <vt:lpstr>Ricerca con Facet – Supporto Immagine</vt:lpstr>
      <vt:lpstr>Utilità</vt:lpstr>
      <vt:lpstr>Utilità – Arrotondare i Valori</vt:lpstr>
      <vt:lpstr>Presentazione standard di PowerPoint</vt:lpstr>
    </vt:vector>
  </TitlesOfParts>
  <Company>Oracle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to Use the PowerPoint Template</dc:title>
  <dc:creator>Chris Preston</dc:creator>
  <cp:keywords>Oracle corporate Tagline</cp:keywords>
  <cp:lastModifiedBy>CAPANCIONI ROBERTO</cp:lastModifiedBy>
  <cp:revision>2377</cp:revision>
  <cp:lastPrinted>2019-07-18T17:49:48Z</cp:lastPrinted>
  <dcterms:created xsi:type="dcterms:W3CDTF">2014-06-14T19:04:05Z</dcterms:created>
  <dcterms:modified xsi:type="dcterms:W3CDTF">2022-10-21T12:18:19Z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XPowerLiteLastOptimized">
    <vt:lpwstr>2343037</vt:lpwstr>
  </property>
  <property fmtid="{D5CDD505-2E9C-101B-9397-08002B2CF9AE}" pid="3" name="NXPowerLiteSettings">
    <vt:lpwstr>F98007B004F000</vt:lpwstr>
  </property>
  <property fmtid="{D5CDD505-2E9C-101B-9397-08002B2CF9AE}" pid="4" name="NXPowerLiteVersion">
    <vt:lpwstr>D5.0.2</vt:lpwstr>
  </property>
  <property fmtid="{D5CDD505-2E9C-101B-9397-08002B2CF9AE}" pid="5" name="ContentTypeId">
    <vt:lpwstr>0x010100C80A162A1E2E3145A49D283A7AD2666A</vt:lpwstr>
  </property>
</Properties>
</file>